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54"/>
  </p:notesMasterIdLst>
  <p:sldIdLst>
    <p:sldId id="454" r:id="rId4"/>
    <p:sldId id="496" r:id="rId5"/>
    <p:sldId id="703" r:id="rId6"/>
    <p:sldId id="706" r:id="rId7"/>
    <p:sldId id="666" r:id="rId8"/>
    <p:sldId id="661" r:id="rId9"/>
    <p:sldId id="662" r:id="rId10"/>
    <p:sldId id="678" r:id="rId11"/>
    <p:sldId id="711" r:id="rId12"/>
    <p:sldId id="708" r:id="rId13"/>
    <p:sldId id="709" r:id="rId14"/>
    <p:sldId id="710" r:id="rId15"/>
    <p:sldId id="712" r:id="rId16"/>
    <p:sldId id="707" r:id="rId17"/>
    <p:sldId id="660" r:id="rId18"/>
    <p:sldId id="282" r:id="rId19"/>
    <p:sldId id="280" r:id="rId20"/>
    <p:sldId id="281" r:id="rId21"/>
    <p:sldId id="287" r:id="rId22"/>
    <p:sldId id="679" r:id="rId23"/>
    <p:sldId id="288" r:id="rId24"/>
    <p:sldId id="289" r:id="rId25"/>
    <p:sldId id="290" r:id="rId26"/>
    <p:sldId id="680" r:id="rId27"/>
    <p:sldId id="284" r:id="rId28"/>
    <p:sldId id="285" r:id="rId29"/>
    <p:sldId id="549" r:id="rId30"/>
    <p:sldId id="286" r:id="rId31"/>
    <p:sldId id="672" r:id="rId32"/>
    <p:sldId id="681" r:id="rId33"/>
    <p:sldId id="292" r:id="rId34"/>
    <p:sldId id="293" r:id="rId35"/>
    <p:sldId id="713" r:id="rId36"/>
    <p:sldId id="682" r:id="rId37"/>
    <p:sldId id="714" r:id="rId38"/>
    <p:sldId id="312" r:id="rId39"/>
    <p:sldId id="673" r:id="rId40"/>
    <p:sldId id="314" r:id="rId41"/>
    <p:sldId id="683" r:id="rId42"/>
    <p:sldId id="316" r:id="rId43"/>
    <p:sldId id="317" r:id="rId44"/>
    <p:sldId id="684" r:id="rId45"/>
    <p:sldId id="319" r:id="rId46"/>
    <p:sldId id="685" r:id="rId47"/>
    <p:sldId id="315" r:id="rId48"/>
    <p:sldId id="311" r:id="rId49"/>
    <p:sldId id="318" r:id="rId50"/>
    <p:sldId id="704" r:id="rId51"/>
    <p:sldId id="321" r:id="rId52"/>
    <p:sldId id="705" r:id="rId5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40361-EBE5-498C-AD15-46F0F8379C66}" v="998" dt="2023-03-30T18:23:00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75" d="100"/>
          <a:sy n="75" d="100"/>
        </p:scale>
        <p:origin x="402" y="9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BB0CFB9D-A553-0641-9E3B-CBA675925304}"/>
    <pc:docChg chg="modSld">
      <pc:chgData name="Khattab, Sherif" userId="c83b1e15-36f3-4f46-aceb-05aac24c545e" providerId="ADAL" clId="{BB0CFB9D-A553-0641-9E3B-CBA675925304}" dt="2021-09-01T06:20:52.272" v="0"/>
      <pc:docMkLst>
        <pc:docMk/>
      </pc:docMkLst>
      <pc:sldChg chg="modSp">
        <pc:chgData name="Khattab, Sherif" userId="c83b1e15-36f3-4f46-aceb-05aac24c545e" providerId="ADAL" clId="{BB0CFB9D-A553-0641-9E3B-CBA675925304}" dt="2021-09-01T06:20:52.272" v="0"/>
        <pc:sldMkLst>
          <pc:docMk/>
          <pc:sldMk cId="1330366002" sldId="454"/>
        </pc:sldMkLst>
        <pc:spChg chg="mod">
          <ac:chgData name="Khattab, Sherif" userId="c83b1e15-36f3-4f46-aceb-05aac24c545e" providerId="ADAL" clId="{BB0CFB9D-A553-0641-9E3B-CBA675925304}" dt="2021-09-01T06:20:52.272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EB5CFDBC-D79D-544A-9E11-3F4C01629518}"/>
    <pc:docChg chg="undo custSel addSld delSld modSld">
      <pc:chgData name="Khattab, Sherif" userId="c83b1e15-36f3-4f46-aceb-05aac24c545e" providerId="ADAL" clId="{EB5CFDBC-D79D-544A-9E11-3F4C01629518}" dt="2022-04-05T03:30:58.647" v="261" actId="2696"/>
      <pc:docMkLst>
        <pc:docMk/>
      </pc:docMkLst>
      <pc:sldChg chg="add del">
        <pc:chgData name="Khattab, Sherif" userId="c83b1e15-36f3-4f46-aceb-05aac24c545e" providerId="ADAL" clId="{EB5CFDBC-D79D-544A-9E11-3F4C01629518}" dt="2022-03-31T04:17:27.826" v="97" actId="2696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EB5CFDBC-D79D-544A-9E11-3F4C01629518}" dt="2022-03-31T04:17:26.778" v="96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EB5CFDBC-D79D-544A-9E11-3F4C01629518}" dt="2022-03-31T04:19:26.728" v="19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1901348275" sldId="431"/>
        </pc:sldMkLst>
      </pc:sldChg>
      <pc:sldChg chg="modSp mod">
        <pc:chgData name="Khattab, Sherif" userId="c83b1e15-36f3-4f46-aceb-05aac24c545e" providerId="ADAL" clId="{EB5CFDBC-D79D-544A-9E11-3F4C01629518}" dt="2022-03-31T04:15:48.983" v="1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EB5CFDBC-D79D-544A-9E11-3F4C01629518}" dt="2022-03-31T04:15:48.983" v="1" actId="20577"/>
          <ac:spMkLst>
            <pc:docMk/>
            <pc:sldMk cId="1330366002" sldId="454"/>
            <ac:spMk id="2" creationId="{00000000-0000-0000-0000-000000000000}"/>
          </ac:spMkLst>
        </pc:spChg>
      </pc:sldChg>
      <pc:sldChg chg="modSp modAnim">
        <pc:chgData name="Khattab, Sherif" userId="c83b1e15-36f3-4f46-aceb-05aac24c545e" providerId="ADAL" clId="{EB5CFDBC-D79D-544A-9E11-3F4C01629518}" dt="2022-03-31T04:15:54.265" v="2"/>
        <pc:sldMkLst>
          <pc:docMk/>
          <pc:sldMk cId="702367729" sldId="496"/>
        </pc:sldMkLst>
        <pc:spChg chg="mod">
          <ac:chgData name="Khattab, Sherif" userId="c83b1e15-36f3-4f46-aceb-05aac24c545e" providerId="ADAL" clId="{EB5CFDBC-D79D-544A-9E11-3F4C01629518}" dt="2022-03-31T04:15:54.265" v="2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EB5CFDBC-D79D-544A-9E11-3F4C01629518}" dt="2022-03-31T04:24:19.029" v="260"/>
        <pc:sldMkLst>
          <pc:docMk/>
          <pc:sldMk cId="4202616107" sldId="500"/>
        </pc:sldMkLst>
        <pc:spChg chg="mod">
          <ac:chgData name="Khattab, Sherif" userId="c83b1e15-36f3-4f46-aceb-05aac24c545e" providerId="ADAL" clId="{EB5CFDBC-D79D-544A-9E11-3F4C01629518}" dt="2022-03-31T04:24:01.614" v="25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EB5CFDBC-D79D-544A-9E11-3F4C01629518}" dt="2022-03-31T04:23:59.015" v="25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EB5CFDBC-D79D-544A-9E11-3F4C01629518}" dt="2022-03-31T04:16:57.840" v="90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B5CFDBC-D79D-544A-9E11-3F4C01629518}" dt="2022-03-31T04:16:57.840" v="90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del modAnim">
        <pc:chgData name="Khattab, Sherif" userId="c83b1e15-36f3-4f46-aceb-05aac24c545e" providerId="ADAL" clId="{EB5CFDBC-D79D-544A-9E11-3F4C01629518}" dt="2022-03-31T04:24:04.257" v="257" actId="2696"/>
        <pc:sldMkLst>
          <pc:docMk/>
          <pc:sldMk cId="2932152746" sldId="680"/>
        </pc:sldMkLst>
        <pc:spChg chg="mod">
          <ac:chgData name="Khattab, Sherif" userId="c83b1e15-36f3-4f46-aceb-05aac24c545e" providerId="ADAL" clId="{EB5CFDBC-D79D-544A-9E11-3F4C01629518}" dt="2022-03-31T04:17:08.556" v="93" actId="20577"/>
          <ac:spMkLst>
            <pc:docMk/>
            <pc:sldMk cId="2932152746" sldId="680"/>
            <ac:spMk id="3" creationId="{09EC51EB-840C-4982-AC57-5559FE3E5A6B}"/>
          </ac:spMkLst>
        </pc:spChg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1367861675" sldId="686"/>
        </pc:sldMkLst>
      </pc:sldChg>
      <pc:sldChg chg="del">
        <pc:chgData name="Khattab, Sherif" userId="c83b1e15-36f3-4f46-aceb-05aac24c545e" providerId="ADAL" clId="{EB5CFDBC-D79D-544A-9E11-3F4C01629518}" dt="2022-03-31T04:19:33.211" v="198" actId="2696"/>
        <pc:sldMkLst>
          <pc:docMk/>
          <pc:sldMk cId="1927036374" sldId="686"/>
        </pc:sldMkLst>
      </pc:sldChg>
      <pc:sldChg chg="del">
        <pc:chgData name="Khattab, Sherif" userId="c83b1e15-36f3-4f46-aceb-05aac24c545e" providerId="ADAL" clId="{EB5CFDBC-D79D-544A-9E11-3F4C01629518}" dt="2022-03-31T04:19:38.412" v="199" actId="2696"/>
        <pc:sldMkLst>
          <pc:docMk/>
          <pc:sldMk cId="2914354052" sldId="687"/>
        </pc:sldMkLst>
      </pc:sldChg>
      <pc:sldChg chg="modSp new mod">
        <pc:chgData name="Khattab, Sherif" userId="c83b1e15-36f3-4f46-aceb-05aac24c545e" providerId="ADAL" clId="{EB5CFDBC-D79D-544A-9E11-3F4C01629518}" dt="2022-03-31T04:19:09.696" v="196" actId="20577"/>
        <pc:sldMkLst>
          <pc:docMk/>
          <pc:sldMk cId="3227993035" sldId="688"/>
        </pc:sldMkLst>
        <pc:spChg chg="mod">
          <ac:chgData name="Khattab, Sherif" userId="c83b1e15-36f3-4f46-aceb-05aac24c545e" providerId="ADAL" clId="{EB5CFDBC-D79D-544A-9E11-3F4C01629518}" dt="2022-03-31T04:17:57.982" v="116" actId="20577"/>
          <ac:spMkLst>
            <pc:docMk/>
            <pc:sldMk cId="3227993035" sldId="688"/>
            <ac:spMk id="2" creationId="{EB975BE2-50B3-E24D-8694-0445EA8F5C9E}"/>
          </ac:spMkLst>
        </pc:spChg>
        <pc:spChg chg="mod">
          <ac:chgData name="Khattab, Sherif" userId="c83b1e15-36f3-4f46-aceb-05aac24c545e" providerId="ADAL" clId="{EB5CFDBC-D79D-544A-9E11-3F4C01629518}" dt="2022-03-31T04:19:09.696" v="196" actId="20577"/>
          <ac:spMkLst>
            <pc:docMk/>
            <pc:sldMk cId="3227993035" sldId="688"/>
            <ac:spMk id="3" creationId="{F435D607-B08A-4F4A-B8E7-36018E7C7533}"/>
          </ac:spMkLst>
        </pc:spChg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3729000525" sldId="701"/>
        </pc:sldMkLst>
      </pc:sldChg>
      <pc:sldChg chg="add del">
        <pc:chgData name="Khattab, Sherif" userId="c83b1e15-36f3-4f46-aceb-05aac24c545e" providerId="ADAL" clId="{EB5CFDBC-D79D-544A-9E11-3F4C01629518}" dt="2022-03-31T04:20:42.775" v="202"/>
        <pc:sldMkLst>
          <pc:docMk/>
          <pc:sldMk cId="530948429" sldId="702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EB5CFDBC-D79D-544A-9E11-3F4C01629518}" dt="2022-04-05T03:30:58.647" v="261" actId="2696"/>
        <pc:sldMkLst>
          <pc:docMk/>
          <pc:sldMk cId="879288603" sldId="705"/>
        </pc:sldMkLst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F6781B7D-DE49-774F-9254-4274125BBB67}"/>
    <pc:docChg chg="custSel addSld delSld modSld delMainMaster">
      <pc:chgData name="Khattab, Sherif" userId="c83b1e15-36f3-4f46-aceb-05aac24c545e" providerId="ADAL" clId="{F6781B7D-DE49-774F-9254-4274125BBB67}" dt="2021-04-01T18:26:58.798" v="114" actId="6549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994172444" sldId="40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36020179" sldId="40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59249952" sldId="40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23946229" sldId="41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928099657" sldId="41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 modAnim">
        <pc:chgData name="Khattab, Sherif" userId="c83b1e15-36f3-4f46-aceb-05aac24c545e" providerId="ADAL" clId="{F6781B7D-DE49-774F-9254-4274125BBB67}" dt="2021-04-01T18:26:58.798" v="114" actId="6549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1T14:57:42.745" v="21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1T18:26:58.798" v="11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1T14:55:39" v="6" actId="5793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1T14:55:39" v="6" actId="579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1T14:55:44.759" v="1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1T14:55:44.759" v="1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6047E129-3967-4404-AE43-CB4A979449F7}"/>
    <pc:docChg chg="custSel addSld delSld modSld">
      <pc:chgData name="Khattab, Sherif" userId="c83b1e15-36f3-4f46-aceb-05aac24c545e" providerId="ADAL" clId="{6047E129-3967-4404-AE43-CB4A979449F7}" dt="2021-04-02T14:17:01.808" v="208" actId="47"/>
      <pc:docMkLst>
        <pc:docMk/>
      </pc:docMkLst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6047E129-3967-4404-AE43-CB4A979449F7}" dt="2021-04-02T14:10:14.145" v="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047E129-3967-4404-AE43-CB4A979449F7}" dt="2021-04-02T14:10:14.145" v="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Anim">
        <pc:chgData name="Khattab, Sherif" userId="c83b1e15-36f3-4f46-aceb-05aac24c545e" providerId="ADAL" clId="{6047E129-3967-4404-AE43-CB4A979449F7}" dt="2021-04-02T14:10:30.171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6047E129-3967-4404-AE43-CB4A979449F7}" dt="2021-04-02T14:17:01.808" v="208" actId="47"/>
        <pc:sldMkLst>
          <pc:docMk/>
          <pc:sldMk cId="3678700985" sldId="549"/>
        </pc:sldMkLst>
      </pc:sldChg>
      <pc:sldChg chg="addSp delSp modSp new mod">
        <pc:chgData name="Khattab, Sherif" userId="c83b1e15-36f3-4f46-aceb-05aac24c545e" providerId="ADAL" clId="{6047E129-3967-4404-AE43-CB4A979449F7}" dt="2021-04-02T14:10:53.421" v="16" actId="1076"/>
        <pc:sldMkLst>
          <pc:docMk/>
          <pc:sldMk cId="1927036374" sldId="550"/>
        </pc:sldMkLst>
        <pc:spChg chg="mod">
          <ac:chgData name="Khattab, Sherif" userId="c83b1e15-36f3-4f46-aceb-05aac24c545e" providerId="ADAL" clId="{6047E129-3967-4404-AE43-CB4A979449F7}" dt="2021-04-02T14:10:38.507" v="13" actId="20577"/>
          <ac:spMkLst>
            <pc:docMk/>
            <pc:sldMk cId="1927036374" sldId="550"/>
            <ac:spMk id="2" creationId="{E7F4F5BB-5373-421C-A454-3343432EB638}"/>
          </ac:spMkLst>
        </pc:spChg>
        <pc:spChg chg="del">
          <ac:chgData name="Khattab, Sherif" userId="c83b1e15-36f3-4f46-aceb-05aac24c545e" providerId="ADAL" clId="{6047E129-3967-4404-AE43-CB4A979449F7}" dt="2021-04-02T14:10:46.459" v="14" actId="22"/>
          <ac:spMkLst>
            <pc:docMk/>
            <pc:sldMk cId="1927036374" sldId="550"/>
            <ac:spMk id="3" creationId="{1D29707E-C646-4261-88C1-F3990CB9908F}"/>
          </ac:spMkLst>
        </pc:spChg>
        <pc:picChg chg="add mod ord">
          <ac:chgData name="Khattab, Sherif" userId="c83b1e15-36f3-4f46-aceb-05aac24c545e" providerId="ADAL" clId="{6047E129-3967-4404-AE43-CB4A979449F7}" dt="2021-04-02T14:10:53.421" v="16" actId="1076"/>
          <ac:picMkLst>
            <pc:docMk/>
            <pc:sldMk cId="1927036374" sldId="550"/>
            <ac:picMk id="7" creationId="{1AF6445C-D4B6-4827-9867-4D89AADB2C55}"/>
          </ac:picMkLst>
        </pc:picChg>
      </pc:sldChg>
      <pc:sldChg chg="addSp modSp new mod">
        <pc:chgData name="Khattab, Sherif" userId="c83b1e15-36f3-4f46-aceb-05aac24c545e" providerId="ADAL" clId="{6047E129-3967-4404-AE43-CB4A979449F7}" dt="2021-04-02T14:11:31.269" v="37" actId="1076"/>
        <pc:sldMkLst>
          <pc:docMk/>
          <pc:sldMk cId="2914354052" sldId="551"/>
        </pc:sldMkLst>
        <pc:spChg chg="mod">
          <ac:chgData name="Khattab, Sherif" userId="c83b1e15-36f3-4f46-aceb-05aac24c545e" providerId="ADAL" clId="{6047E129-3967-4404-AE43-CB4A979449F7}" dt="2021-04-02T14:11:25.005" v="34" actId="20577"/>
          <ac:spMkLst>
            <pc:docMk/>
            <pc:sldMk cId="2914354052" sldId="551"/>
            <ac:spMk id="2" creationId="{76773B15-BD10-427A-8FDF-AAA1D97F0E12}"/>
          </ac:spMkLst>
        </pc:spChg>
        <pc:picChg chg="add mod">
          <ac:chgData name="Khattab, Sherif" userId="c83b1e15-36f3-4f46-aceb-05aac24c545e" providerId="ADAL" clId="{6047E129-3967-4404-AE43-CB4A979449F7}" dt="2021-04-02T14:11:31.269" v="37" actId="1076"/>
          <ac:picMkLst>
            <pc:docMk/>
            <pc:sldMk cId="2914354052" sldId="551"/>
            <ac:picMk id="7" creationId="{021B3DC1-622E-4603-B0EA-DC7CCA2156EE}"/>
          </ac:picMkLst>
        </pc:picChg>
      </pc:sldChg>
      <pc:sldChg chg="addSp modSp new mod">
        <pc:chgData name="Khattab, Sherif" userId="c83b1e15-36f3-4f46-aceb-05aac24c545e" providerId="ADAL" clId="{6047E129-3967-4404-AE43-CB4A979449F7}" dt="2021-04-02T14:12:09.336" v="99" actId="1076"/>
        <pc:sldMkLst>
          <pc:docMk/>
          <pc:sldMk cId="695397815" sldId="552"/>
        </pc:sldMkLst>
        <pc:spChg chg="mod">
          <ac:chgData name="Khattab, Sherif" userId="c83b1e15-36f3-4f46-aceb-05aac24c545e" providerId="ADAL" clId="{6047E129-3967-4404-AE43-CB4A979449F7}" dt="2021-04-02T14:12:03.954" v="95" actId="313"/>
          <ac:spMkLst>
            <pc:docMk/>
            <pc:sldMk cId="695397815" sldId="552"/>
            <ac:spMk id="2" creationId="{8A2C1FA2-4FD4-487D-92BB-9BAC30B02EB0}"/>
          </ac:spMkLst>
        </pc:spChg>
        <pc:picChg chg="add mod">
          <ac:chgData name="Khattab, Sherif" userId="c83b1e15-36f3-4f46-aceb-05aac24c545e" providerId="ADAL" clId="{6047E129-3967-4404-AE43-CB4A979449F7}" dt="2021-04-02T14:12:09.336" v="99" actId="1076"/>
          <ac:picMkLst>
            <pc:docMk/>
            <pc:sldMk cId="695397815" sldId="552"/>
            <ac:picMk id="7" creationId="{C0808882-AAD2-498B-B238-6C0716FFA9D1}"/>
          </ac:picMkLst>
        </pc:picChg>
      </pc:sldChg>
      <pc:sldChg chg="addSp modSp new mod">
        <pc:chgData name="Khattab, Sherif" userId="c83b1e15-36f3-4f46-aceb-05aac24c545e" providerId="ADAL" clId="{6047E129-3967-4404-AE43-CB4A979449F7}" dt="2021-04-02T14:13:25.168" v="115" actId="1076"/>
        <pc:sldMkLst>
          <pc:docMk/>
          <pc:sldMk cId="2039483453" sldId="553"/>
        </pc:sldMkLst>
        <pc:spChg chg="mod">
          <ac:chgData name="Khattab, Sherif" userId="c83b1e15-36f3-4f46-aceb-05aac24c545e" providerId="ADAL" clId="{6047E129-3967-4404-AE43-CB4A979449F7}" dt="2021-04-02T14:13:20.278" v="112" actId="20577"/>
          <ac:spMkLst>
            <pc:docMk/>
            <pc:sldMk cId="2039483453" sldId="553"/>
            <ac:spMk id="2" creationId="{E076EDA9-C016-463B-B926-7655308FEE85}"/>
          </ac:spMkLst>
        </pc:spChg>
        <pc:picChg chg="add mod">
          <ac:chgData name="Khattab, Sherif" userId="c83b1e15-36f3-4f46-aceb-05aac24c545e" providerId="ADAL" clId="{6047E129-3967-4404-AE43-CB4A979449F7}" dt="2021-04-02T14:13:25.168" v="115" actId="1076"/>
          <ac:picMkLst>
            <pc:docMk/>
            <pc:sldMk cId="2039483453" sldId="553"/>
            <ac:picMk id="7" creationId="{C39BA13C-B20E-47B9-BB9C-968C66B3639A}"/>
          </ac:picMkLst>
        </pc:picChg>
      </pc:sldChg>
      <pc:sldChg chg="addSp modSp new mod">
        <pc:chgData name="Khattab, Sherif" userId="c83b1e15-36f3-4f46-aceb-05aac24c545e" providerId="ADAL" clId="{6047E129-3967-4404-AE43-CB4A979449F7}" dt="2021-04-02T14:14:17.755" v="133" actId="1076"/>
        <pc:sldMkLst>
          <pc:docMk/>
          <pc:sldMk cId="1112189714" sldId="554"/>
        </pc:sldMkLst>
        <pc:spChg chg="mod">
          <ac:chgData name="Khattab, Sherif" userId="c83b1e15-36f3-4f46-aceb-05aac24c545e" providerId="ADAL" clId="{6047E129-3967-4404-AE43-CB4A979449F7}" dt="2021-04-02T14:14:12.022" v="130" actId="20577"/>
          <ac:spMkLst>
            <pc:docMk/>
            <pc:sldMk cId="1112189714" sldId="554"/>
            <ac:spMk id="2" creationId="{0A6A9A6C-92F6-4719-AFA4-BCB51F5EA346}"/>
          </ac:spMkLst>
        </pc:spChg>
        <pc:picChg chg="add mod">
          <ac:chgData name="Khattab, Sherif" userId="c83b1e15-36f3-4f46-aceb-05aac24c545e" providerId="ADAL" clId="{6047E129-3967-4404-AE43-CB4A979449F7}" dt="2021-04-02T14:14:17.755" v="133" actId="1076"/>
          <ac:picMkLst>
            <pc:docMk/>
            <pc:sldMk cId="1112189714" sldId="554"/>
            <ac:picMk id="7" creationId="{0D75FBEB-6F15-43A3-9A9F-7A27A4FCDF0D}"/>
          </ac:picMkLst>
        </pc:picChg>
      </pc:sldChg>
      <pc:sldChg chg="addSp modSp new mod">
        <pc:chgData name="Khattab, Sherif" userId="c83b1e15-36f3-4f46-aceb-05aac24c545e" providerId="ADAL" clId="{6047E129-3967-4404-AE43-CB4A979449F7}" dt="2021-04-02T14:14:56.246" v="155" actId="1076"/>
        <pc:sldMkLst>
          <pc:docMk/>
          <pc:sldMk cId="530948429" sldId="555"/>
        </pc:sldMkLst>
        <pc:spChg chg="mod">
          <ac:chgData name="Khattab, Sherif" userId="c83b1e15-36f3-4f46-aceb-05aac24c545e" providerId="ADAL" clId="{6047E129-3967-4404-AE43-CB4A979449F7}" dt="2021-04-02T14:14:51.055" v="152" actId="20577"/>
          <ac:spMkLst>
            <pc:docMk/>
            <pc:sldMk cId="530948429" sldId="555"/>
            <ac:spMk id="2" creationId="{900C4340-35C9-4B89-9E2C-2A912ECE9F13}"/>
          </ac:spMkLst>
        </pc:spChg>
        <pc:picChg chg="add mod">
          <ac:chgData name="Khattab, Sherif" userId="c83b1e15-36f3-4f46-aceb-05aac24c545e" providerId="ADAL" clId="{6047E129-3967-4404-AE43-CB4A979449F7}" dt="2021-04-02T14:14:56.246" v="155" actId="1076"/>
          <ac:picMkLst>
            <pc:docMk/>
            <pc:sldMk cId="530948429" sldId="555"/>
            <ac:picMk id="7" creationId="{2A94265D-BAD7-4507-9676-7A755FFF3DD8}"/>
          </ac:picMkLst>
        </pc:picChg>
      </pc:sldChg>
      <pc:sldChg chg="addSp delSp modSp new mod">
        <pc:chgData name="Khattab, Sherif" userId="c83b1e15-36f3-4f46-aceb-05aac24c545e" providerId="ADAL" clId="{6047E129-3967-4404-AE43-CB4A979449F7}" dt="2021-04-02T14:16:43.011" v="207" actId="1076"/>
        <pc:sldMkLst>
          <pc:docMk/>
          <pc:sldMk cId="1367861675" sldId="556"/>
        </pc:sldMkLst>
        <pc:spChg chg="mod">
          <ac:chgData name="Khattab, Sherif" userId="c83b1e15-36f3-4f46-aceb-05aac24c545e" providerId="ADAL" clId="{6047E129-3967-4404-AE43-CB4A979449F7}" dt="2021-04-02T14:15:28.445" v="199" actId="20577"/>
          <ac:spMkLst>
            <pc:docMk/>
            <pc:sldMk cId="1367861675" sldId="556"/>
            <ac:spMk id="2" creationId="{6714289D-3036-498A-AD3E-30173565CD04}"/>
          </ac:spMkLst>
        </pc:spChg>
        <pc:picChg chg="add mod">
          <ac:chgData name="Khattab, Sherif" userId="c83b1e15-36f3-4f46-aceb-05aac24c545e" providerId="ADAL" clId="{6047E129-3967-4404-AE43-CB4A979449F7}" dt="2021-04-02T14:15:33.467" v="202" actId="1076"/>
          <ac:picMkLst>
            <pc:docMk/>
            <pc:sldMk cId="1367861675" sldId="556"/>
            <ac:picMk id="7" creationId="{29A48C2F-EF2E-4FA7-9C62-33895025BBEA}"/>
          </ac:picMkLst>
        </pc:picChg>
        <pc:picChg chg="add mod">
          <ac:chgData name="Khattab, Sherif" userId="c83b1e15-36f3-4f46-aceb-05aac24c545e" providerId="ADAL" clId="{6047E129-3967-4404-AE43-CB4A979449F7}" dt="2021-04-02T14:16:43.011" v="207" actId="1076"/>
          <ac:picMkLst>
            <pc:docMk/>
            <pc:sldMk cId="1367861675" sldId="556"/>
            <ac:picMk id="10" creationId="{8D7BE805-FB9C-4073-A1E1-2F5086E87DF0}"/>
          </ac:picMkLst>
        </pc:picChg>
        <pc:inkChg chg="add del">
          <ac:chgData name="Khattab, Sherif" userId="c83b1e15-36f3-4f46-aceb-05aac24c545e" providerId="ADAL" clId="{6047E129-3967-4404-AE43-CB4A979449F7}" dt="2021-04-02T14:16:29.669" v="204"/>
          <ac:inkMkLst>
            <pc:docMk/>
            <pc:sldMk cId="1367861675" sldId="556"/>
            <ac:inkMk id="8" creationId="{7A3DE340-6125-4853-9F06-C73D1588D8D4}"/>
          </ac:inkMkLst>
        </pc:inkChg>
      </pc:sldChg>
    </pc:docChg>
  </pc:docChgLst>
  <pc:docChgLst>
    <pc:chgData name="Khattab, Sherif" userId="c83b1e15-36f3-4f46-aceb-05aac24c545e" providerId="ADAL" clId="{9983B2F2-6E98-4DF5-A43D-F063DB9FF605}"/>
    <pc:docChg chg="undo custSel addSld delSld modSld delMainMaster">
      <pc:chgData name="Khattab, Sherif" userId="c83b1e15-36f3-4f46-aceb-05aac24c545e" providerId="ADAL" clId="{9983B2F2-6E98-4DF5-A43D-F063DB9FF605}" dt="2021-11-15T17:43:40.189" v="338" actId="2696"/>
      <pc:docMkLst>
        <pc:docMk/>
      </pc:docMkLst>
      <pc:sldChg chg="modSp add del">
        <pc:chgData name="Khattab, Sherif" userId="c83b1e15-36f3-4f46-aceb-05aac24c545e" providerId="ADAL" clId="{9983B2F2-6E98-4DF5-A43D-F063DB9FF605}" dt="2021-11-09T17:29:11.336" v="8"/>
        <pc:sldMkLst>
          <pc:docMk/>
          <pc:sldMk cId="4217920703" sldId="280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9983B2F2-6E98-4DF5-A43D-F063DB9FF605}" dt="2021-11-09T17:29:11.336" v="8"/>
        <pc:sldMkLst>
          <pc:docMk/>
          <pc:sldMk cId="3458028039" sldId="281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9983B2F2-6E98-4DF5-A43D-F063DB9FF605}" dt="2021-11-09T17:29:11.336" v="8"/>
        <pc:sldMkLst>
          <pc:docMk/>
          <pc:sldMk cId="3665817636" sldId="282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395211604" sldId="284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124028409" sldId="285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045172050" sldId="286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601442099" sldId="287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522792431" sldId="288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432103208" sldId="289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854989116" sldId="290"/>
        </pc:sldMkLst>
        <pc:spChg chg="mod">
          <ac:chgData name="Khattab, Sherif" userId="c83b1e15-36f3-4f46-aceb-05aac24c545e" providerId="ADAL" clId="{9983B2F2-6E98-4DF5-A43D-F063DB9FF605}" dt="2021-11-09T17:29:08.620" v="6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110710663" sldId="292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290418159" sldId="293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2219484641" sldId="309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594502056" sldId="310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2154839364" sldId="311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957401858" sldId="312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184422094" sldId="313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9983B2F2-6E98-4DF5-A43D-F063DB9FF605}" dt="2021-11-08T17:47:07.345" v="4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852238868" sldId="319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9983B2F2-6E98-4DF5-A43D-F063DB9FF605}" dt="2021-11-08T17:47:07.345" v="4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9983B2F2-6E98-4DF5-A43D-F063DB9FF605}" dt="2021-11-10T17:48:18.343" v="292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965826998" sldId="406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901348275" sldId="431"/>
        </pc:sldMkLst>
      </pc:sldChg>
      <pc:sldChg chg="modSp modAnim">
        <pc:chgData name="Khattab, Sherif" userId="c83b1e15-36f3-4f46-aceb-05aac24c545e" providerId="ADAL" clId="{9983B2F2-6E98-4DF5-A43D-F063DB9FF605}" dt="2021-11-10T15:35:22.842" v="10" actId="6549"/>
        <pc:sldMkLst>
          <pc:docMk/>
          <pc:sldMk cId="702367729" sldId="496"/>
        </pc:sldMkLst>
        <pc:spChg chg="mod">
          <ac:chgData name="Khattab, Sherif" userId="c83b1e15-36f3-4f46-aceb-05aac24c545e" providerId="ADAL" clId="{9983B2F2-6E98-4DF5-A43D-F063DB9FF605}" dt="2021-11-10T15:35:22.842" v="10" actId="6549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9983B2F2-6E98-4DF5-A43D-F063DB9FF605}" dt="2021-11-10T17:52:29.224" v="335"/>
        <pc:sldMkLst>
          <pc:docMk/>
          <pc:sldMk cId="4202616107" sldId="500"/>
        </pc:sldMkLst>
        <pc:spChg chg="mod">
          <ac:chgData name="Khattab, Sherif" userId="c83b1e15-36f3-4f46-aceb-05aac24c545e" providerId="ADAL" clId="{9983B2F2-6E98-4DF5-A43D-F063DB9FF605}" dt="2021-11-10T17:52:00.690" v="303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83B2F2-6E98-4DF5-A43D-F063DB9FF605}" dt="2021-11-10T17:51:56.592" v="297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9983B2F2-6E98-4DF5-A43D-F063DB9FF605}" dt="2021-11-10T15:37:56.251" v="9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9983B2F2-6E98-4DF5-A43D-F063DB9FF605}" dt="2021-11-10T15:37:37.500" v="2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9983B2F2-6E98-4DF5-A43D-F063DB9FF605}" dt="2021-11-10T15:37:56.251" v="9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927036374" sldId="550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914354052" sldId="551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695397815" sldId="552"/>
        </pc:sldMkLst>
      </pc:sldChg>
      <pc:sldChg chg="del">
        <pc:chgData name="Khattab, Sherif" userId="c83b1e15-36f3-4f46-aceb-05aac24c545e" providerId="ADAL" clId="{9983B2F2-6E98-4DF5-A43D-F063DB9FF605}" dt="2021-11-10T15:39:55.333" v="99" actId="2696"/>
        <pc:sldMkLst>
          <pc:docMk/>
          <pc:sldMk cId="2039483453" sldId="553"/>
        </pc:sldMkLst>
      </pc:sldChg>
      <pc:sldChg chg="del">
        <pc:chgData name="Khattab, Sherif" userId="c83b1e15-36f3-4f46-aceb-05aac24c545e" providerId="ADAL" clId="{9983B2F2-6E98-4DF5-A43D-F063DB9FF605}" dt="2021-11-10T15:39:55.333" v="99" actId="2696"/>
        <pc:sldMkLst>
          <pc:docMk/>
          <pc:sldMk cId="1112189714" sldId="554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530948429" sldId="555"/>
        </pc:sldMkLst>
      </pc:sldChg>
      <pc:sldChg chg="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958024077" sldId="558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769531636" sldId="559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897406678" sldId="561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9983B2F2-6E98-4DF5-A43D-F063DB9FF605}" dt="2021-11-10T17:48:35.350" v="295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9983B2F2-6E98-4DF5-A43D-F063DB9FF605}" dt="2021-11-10T15:38:24.511" v="96"/>
        <pc:sldMkLst>
          <pc:docMk/>
          <pc:sldMk cId="2070430566" sldId="658"/>
        </pc:sldMkLst>
      </pc:sldChg>
      <pc:sldChg chg="add del">
        <pc:chgData name="Khattab, Sherif" userId="c83b1e15-36f3-4f46-aceb-05aac24c545e" providerId="ADAL" clId="{9983B2F2-6E98-4DF5-A43D-F063DB9FF605}" dt="2021-11-10T15:38:24.511" v="96"/>
        <pc:sldMkLst>
          <pc:docMk/>
          <pc:sldMk cId="812759976" sldId="659"/>
        </pc:sldMkLst>
      </pc:sldChg>
      <pc:sldChg chg="add del">
        <pc:chgData name="Khattab, Sherif" userId="c83b1e15-36f3-4f46-aceb-05aac24c545e" providerId="ADAL" clId="{9983B2F2-6E98-4DF5-A43D-F063DB9FF605}" dt="2021-11-09T17:29:11.336" v="8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9983B2F2-6E98-4DF5-A43D-F063DB9FF605}" dt="2021-11-09T17:29:11.336" v="8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9983B2F2-6E98-4DF5-A43D-F063DB9FF605}" dt="2021-11-09T17:29:11.336" v="8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9983B2F2-6E98-4DF5-A43D-F063DB9FF605}" dt="2021-11-10T15:38:44.666" v="97" actId="47"/>
        <pc:sldMkLst>
          <pc:docMk/>
          <pc:sldMk cId="3409659747" sldId="664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9983B2F2-6E98-4DF5-A43D-F063DB9FF605}" dt="2021-11-10T15:39:23.070" v="98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9983B2F2-6E98-4DF5-A43D-F063DB9FF605}" dt="2021-11-10T15:39:23.070" v="98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298043200" sldId="672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9983B2F2-6E98-4DF5-A43D-F063DB9FF605}" dt="2021-11-15T17:43:40.189" v="338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9983B2F2-6E98-4DF5-A43D-F063DB9FF605}" dt="2021-11-08T17:47:04.774" v="0"/>
          <ac:spMkLst>
            <pc:docMk/>
            <pc:sldMk cId="3841395943" sldId="674"/>
            <ac:spMk id="4" creationId="{5E7EFA08-741C-7A40-99C5-774EA7AD9142}"/>
          </ac:spMkLst>
        </pc:spChg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190004034" sldId="675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9983B2F2-6E98-4DF5-A43D-F063DB9FF605}" dt="2021-11-08T17:47:07.345" v="4"/>
        <pc:sldMkLst>
          <pc:docMk/>
          <pc:sldMk cId="2232928192" sldId="679"/>
        </pc:sldMkLst>
      </pc:sldChg>
      <pc:sldChg chg="add del">
        <pc:chgData name="Khattab, Sherif" userId="c83b1e15-36f3-4f46-aceb-05aac24c545e" providerId="ADAL" clId="{9983B2F2-6E98-4DF5-A43D-F063DB9FF605}" dt="2021-11-15T17:43:40.189" v="338" actId="2696"/>
        <pc:sldMkLst>
          <pc:docMk/>
          <pc:sldMk cId="2441648703" sldId="679"/>
        </pc:sldMkLst>
      </pc:sldChg>
      <pc:sldChg chg="modSp new mod modAnim">
        <pc:chgData name="Khattab, Sherif" userId="c83b1e15-36f3-4f46-aceb-05aac24c545e" providerId="ADAL" clId="{9983B2F2-6E98-4DF5-A43D-F063DB9FF605}" dt="2021-11-10T17:52:33.646" v="337"/>
        <pc:sldMkLst>
          <pc:docMk/>
          <pc:sldMk cId="2932152746" sldId="680"/>
        </pc:sldMkLst>
        <pc:spChg chg="mod">
          <ac:chgData name="Khattab, Sherif" userId="c83b1e15-36f3-4f46-aceb-05aac24c545e" providerId="ADAL" clId="{9983B2F2-6E98-4DF5-A43D-F063DB9FF605}" dt="2021-11-10T17:52:12.200" v="330" actId="20577"/>
          <ac:spMkLst>
            <pc:docMk/>
            <pc:sldMk cId="2932152746" sldId="680"/>
            <ac:spMk id="2" creationId="{D74D44C7-5C06-4CDC-946F-6A4B65341823}"/>
          </ac:spMkLst>
        </pc:spChg>
        <pc:spChg chg="mod">
          <ac:chgData name="Khattab, Sherif" userId="c83b1e15-36f3-4f46-aceb-05aac24c545e" providerId="ADAL" clId="{9983B2F2-6E98-4DF5-A43D-F063DB9FF605}" dt="2021-11-10T17:52:06.422" v="309" actId="5793"/>
          <ac:spMkLst>
            <pc:docMk/>
            <pc:sldMk cId="2932152746" sldId="680"/>
            <ac:spMk id="3" creationId="{09EC51EB-840C-4982-AC57-5559FE3E5A6B}"/>
          </ac:spMkLst>
        </pc:spChg>
      </pc:sldChg>
      <pc:sldMasterChg chg="del delSldLayout">
        <pc:chgData name="Khattab, Sherif" userId="c83b1e15-36f3-4f46-aceb-05aac24c545e" providerId="ADAL" clId="{9983B2F2-6E98-4DF5-A43D-F063DB9FF605}" dt="2021-11-15T17:43:40.189" v="338" actId="2696"/>
        <pc:sldMasterMkLst>
          <pc:docMk/>
          <pc:sldMasterMk cId="4014783145" sldId="2147483687"/>
        </pc:sldMasterMkLst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290009800" sldId="2147483688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202468466" sldId="2147483689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3292398708" sldId="2147483690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851990248" sldId="2147483691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493750639" sldId="2147483692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950632320" sldId="2147483693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297200118" sldId="2147483694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474779894" sldId="2147483695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3252508294" sldId="2147483696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3029108192" sldId="2147483697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618598637" sldId="2147483698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4067336680" sldId="2147483699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4114959626" sldId="2147483700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009732014" sldId="2147483701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671434244" sldId="2147483702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295193132" sldId="2147483703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584853485" sldId="2147483704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490924740" sldId="2147483705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437417952" sldId="2147483706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476614411" sldId="2147483707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1387107482" sldId="2147483708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878352649" sldId="2147483709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805679947" sldId="2147483710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096217956" sldId="2147483711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583725994" sldId="2147483712"/>
          </pc:sldLayoutMkLst>
        </pc:sldLayoutChg>
        <pc:sldLayoutChg chg="del">
          <pc:chgData name="Khattab, Sherif" userId="c83b1e15-36f3-4f46-aceb-05aac24c545e" providerId="ADAL" clId="{9983B2F2-6E98-4DF5-A43D-F063DB9FF605}" dt="2021-11-15T17:43:40.189" v="338" actId="2696"/>
          <pc:sldLayoutMkLst>
            <pc:docMk/>
            <pc:sldMasterMk cId="4014783145" sldId="2147483687"/>
            <pc:sldLayoutMk cId="2553312835" sldId="2147483713"/>
          </pc:sldLayoutMkLst>
        </pc:sldLayoutChg>
      </pc:sldMaster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42140361-EBE5-498C-AD15-46F0F8379C66}"/>
    <pc:docChg chg="undo custSel addSld delSld modSld sldOrd delMainMaster">
      <pc:chgData name="Khattab, Sherif" userId="c83b1e15-36f3-4f46-aceb-05aac24c545e" providerId="ADAL" clId="{42140361-EBE5-498C-AD15-46F0F8379C66}" dt="2023-03-30T18:23:00.269" v="1537"/>
      <pc:docMkLst>
        <pc:docMk/>
      </pc:docMkLst>
      <pc:sldChg chg="modSp add del">
        <pc:chgData name="Khattab, Sherif" userId="c83b1e15-36f3-4f46-aceb-05aac24c545e" providerId="ADAL" clId="{42140361-EBE5-498C-AD15-46F0F8379C66}" dt="2023-03-30T17:18:53.811" v="43"/>
        <pc:sldMkLst>
          <pc:docMk/>
          <pc:sldMk cId="4217920703" sldId="280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42140361-EBE5-498C-AD15-46F0F8379C66}" dt="2023-03-30T17:18:53.811" v="43"/>
        <pc:sldMkLst>
          <pc:docMk/>
          <pc:sldMk cId="3458028039" sldId="281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42140361-EBE5-498C-AD15-46F0F8379C66}" dt="2023-03-30T17:18:53.811" v="43"/>
        <pc:sldMkLst>
          <pc:docMk/>
          <pc:sldMk cId="3665817636" sldId="282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 modAnim">
        <pc:chgData name="Khattab, Sherif" userId="c83b1e15-36f3-4f46-aceb-05aac24c545e" providerId="ADAL" clId="{42140361-EBE5-498C-AD15-46F0F8379C66}" dt="2023-03-30T18:13:52.863" v="1375"/>
        <pc:sldMkLst>
          <pc:docMk/>
          <pc:sldMk cId="1395211604" sldId="284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395211604" sldId="284"/>
            <ac:spMk id="23" creationId="{040A2820-3F5C-914B-9CD3-0E2B7ED4C7BF}"/>
          </ac:spMkLst>
        </pc:spChg>
        <pc:spChg chg="mod">
          <ac:chgData name="Khattab, Sherif" userId="c83b1e15-36f3-4f46-aceb-05aac24c545e" providerId="ADAL" clId="{42140361-EBE5-498C-AD15-46F0F8379C66}" dt="2023-03-30T18:13:37.547" v="1373" actId="1076"/>
          <ac:spMkLst>
            <pc:docMk/>
            <pc:sldMk cId="1395211604" sldId="284"/>
            <ac:spMk id="45080" creationId="{680B4546-F2AE-7A4B-9489-77A04A5EE300}"/>
          </ac:spMkLst>
        </pc:spChg>
      </pc:sldChg>
      <pc:sldChg chg="modSp add del modAnim">
        <pc:chgData name="Khattab, Sherif" userId="c83b1e15-36f3-4f46-aceb-05aac24c545e" providerId="ADAL" clId="{42140361-EBE5-498C-AD15-46F0F8379C66}" dt="2023-03-30T18:13:57.368" v="1377"/>
        <pc:sldMkLst>
          <pc:docMk/>
          <pc:sldMk cId="1124028409" sldId="285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 modAnim">
        <pc:chgData name="Khattab, Sherif" userId="c83b1e15-36f3-4f46-aceb-05aac24c545e" providerId="ADAL" clId="{42140361-EBE5-498C-AD15-46F0F8379C66}" dt="2023-03-30T18:14:10.884" v="1379"/>
        <pc:sldMkLst>
          <pc:docMk/>
          <pc:sldMk cId="2045172050" sldId="286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 mod modAnim">
        <pc:chgData name="Khattab, Sherif" userId="c83b1e15-36f3-4f46-aceb-05aac24c545e" providerId="ADAL" clId="{42140361-EBE5-498C-AD15-46F0F8379C66}" dt="2023-03-30T18:05:12.906" v="1264" actId="2710"/>
        <pc:sldMkLst>
          <pc:docMk/>
          <pc:sldMk cId="1601442099" sldId="287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601442099" sldId="287"/>
            <ac:spMk id="71" creationId="{A5BFC97F-4AE6-7344-BA26-EBD50D951F30}"/>
          </ac:spMkLst>
        </pc:spChg>
        <pc:spChg chg="mod">
          <ac:chgData name="Khattab, Sherif" userId="c83b1e15-36f3-4f46-aceb-05aac24c545e" providerId="ADAL" clId="{42140361-EBE5-498C-AD15-46F0F8379C66}" dt="2023-03-30T18:05:12.906" v="1264" actId="2710"/>
          <ac:spMkLst>
            <pc:docMk/>
            <pc:sldMk cId="1601442099" sldId="287"/>
            <ac:spMk id="49224" creationId="{CF02A81A-251A-9845-8098-78F4F58F3C5A}"/>
          </ac:spMkLst>
        </pc:spChg>
      </pc:sldChg>
      <pc:sldChg chg="modSp add del mod modAnim">
        <pc:chgData name="Khattab, Sherif" userId="c83b1e15-36f3-4f46-aceb-05aac24c545e" providerId="ADAL" clId="{42140361-EBE5-498C-AD15-46F0F8379C66}" dt="2023-03-30T18:06:21.406" v="1319"/>
        <pc:sldMkLst>
          <pc:docMk/>
          <pc:sldMk cId="2522792431" sldId="288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2522792431" sldId="288"/>
            <ac:spMk id="4" creationId="{C462BEB7-B7D7-9E42-AF26-7340B38BBC5F}"/>
          </ac:spMkLst>
        </pc:spChg>
        <pc:spChg chg="mod">
          <ac:chgData name="Khattab, Sherif" userId="c83b1e15-36f3-4f46-aceb-05aac24c545e" providerId="ADAL" clId="{42140361-EBE5-498C-AD15-46F0F8379C66}" dt="2023-03-30T18:03:01.755" v="1233" actId="21"/>
          <ac:spMkLst>
            <pc:docMk/>
            <pc:sldMk cId="2522792431" sldId="288"/>
            <ac:spMk id="50179" creationId="{D631BDEF-CA93-954B-B2AD-C75918D616D9}"/>
          </ac:spMkLst>
        </pc:spChg>
      </pc:sldChg>
      <pc:sldChg chg="modSp add del mod">
        <pc:chgData name="Khattab, Sherif" userId="c83b1e15-36f3-4f46-aceb-05aac24c545e" providerId="ADAL" clId="{42140361-EBE5-498C-AD15-46F0F8379C66}" dt="2023-03-30T18:07:16.697" v="1349" actId="2710"/>
        <pc:sldMkLst>
          <pc:docMk/>
          <pc:sldMk cId="432103208" sldId="289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432103208" sldId="289"/>
            <ac:spMk id="13" creationId="{A8EDC9CB-1C47-C845-BC1F-9E9691475B7E}"/>
          </ac:spMkLst>
        </pc:spChg>
        <pc:spChg chg="mod">
          <ac:chgData name="Khattab, Sherif" userId="c83b1e15-36f3-4f46-aceb-05aac24c545e" providerId="ADAL" clId="{42140361-EBE5-498C-AD15-46F0F8379C66}" dt="2023-03-30T18:06:56.353" v="1342" actId="20577"/>
          <ac:spMkLst>
            <pc:docMk/>
            <pc:sldMk cId="432103208" sldId="289"/>
            <ac:spMk id="51214" creationId="{2730052A-2D99-3744-B09E-DAFE150A72E2}"/>
          </ac:spMkLst>
        </pc:spChg>
        <pc:spChg chg="mod">
          <ac:chgData name="Khattab, Sherif" userId="c83b1e15-36f3-4f46-aceb-05aac24c545e" providerId="ADAL" clId="{42140361-EBE5-498C-AD15-46F0F8379C66}" dt="2023-03-30T18:07:16.697" v="1349" actId="2710"/>
          <ac:spMkLst>
            <pc:docMk/>
            <pc:sldMk cId="432103208" sldId="289"/>
            <ac:spMk id="51215" creationId="{8F62DC9E-4348-5945-B8AF-BEC3D59DDC1D}"/>
          </ac:spMkLst>
        </pc:spChg>
      </pc:sldChg>
      <pc:sldChg chg="modSp add del modAnim">
        <pc:chgData name="Khattab, Sherif" userId="c83b1e15-36f3-4f46-aceb-05aac24c545e" providerId="ADAL" clId="{42140361-EBE5-498C-AD15-46F0F8379C66}" dt="2023-03-30T18:10:46.902" v="1369"/>
        <pc:sldMkLst>
          <pc:docMk/>
          <pc:sldMk cId="854989116" sldId="290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854989116" sldId="290"/>
            <ac:spMk id="53" creationId="{AB0BD055-4A34-CF4E-8605-2309EE696606}"/>
          </ac:spMkLst>
        </pc:spChg>
        <pc:spChg chg="mod">
          <ac:chgData name="Khattab, Sherif" userId="c83b1e15-36f3-4f46-aceb-05aac24c545e" providerId="ADAL" clId="{42140361-EBE5-498C-AD15-46F0F8379C66}" dt="2023-03-30T18:09:27.586" v="1362" actId="1076"/>
          <ac:spMkLst>
            <pc:docMk/>
            <pc:sldMk cId="854989116" sldId="290"/>
            <ac:spMk id="52259" creationId="{CDCBF3F3-1C75-DD4D-836C-D93B878528A3}"/>
          </ac:spMkLst>
        </pc:spChg>
        <pc:spChg chg="mod">
          <ac:chgData name="Khattab, Sherif" userId="c83b1e15-36f3-4f46-aceb-05aac24c545e" providerId="ADAL" clId="{42140361-EBE5-498C-AD15-46F0F8379C66}" dt="2023-03-30T18:09:36.855" v="1363" actId="1076"/>
          <ac:spMkLst>
            <pc:docMk/>
            <pc:sldMk cId="854989116" sldId="290"/>
            <ac:spMk id="52269" creationId="{296294E1-3879-FC41-9567-A90FE28FBDCA}"/>
          </ac:spMkLst>
        </pc:spChg>
        <pc:cxnChg chg="mod">
          <ac:chgData name="Khattab, Sherif" userId="c83b1e15-36f3-4f46-aceb-05aac24c545e" providerId="ADAL" clId="{42140361-EBE5-498C-AD15-46F0F8379C66}" dt="2023-03-30T18:08:27.769" v="1355" actId="14100"/>
          <ac:cxnSpMkLst>
            <pc:docMk/>
            <pc:sldMk cId="854989116" sldId="290"/>
            <ac:cxnSpMk id="52271" creationId="{880C190F-8811-EF45-AE10-265D7C6AB4AD}"/>
          </ac:cxnSpMkLst>
        </pc:cxnChg>
      </pc:sldChg>
      <pc:sldChg chg="modSp add del modAnim">
        <pc:chgData name="Khattab, Sherif" userId="c83b1e15-36f3-4f46-aceb-05aac24c545e" providerId="ADAL" clId="{42140361-EBE5-498C-AD15-46F0F8379C66}" dt="2023-03-30T18:15:16.983" v="1433" actId="20577"/>
        <pc:sldMkLst>
          <pc:docMk/>
          <pc:sldMk cId="1110710663" sldId="292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110710663" sldId="292"/>
            <ac:spMk id="4" creationId="{D8914E21-DD4E-E043-B65F-15D6AFB672C4}"/>
          </ac:spMkLst>
        </pc:spChg>
        <pc:spChg chg="mod">
          <ac:chgData name="Khattab, Sherif" userId="c83b1e15-36f3-4f46-aceb-05aac24c545e" providerId="ADAL" clId="{42140361-EBE5-498C-AD15-46F0F8379C66}" dt="2023-03-30T18:15:16.983" v="1433" actId="20577"/>
          <ac:spMkLst>
            <pc:docMk/>
            <pc:sldMk cId="1110710663" sldId="292"/>
            <ac:spMk id="54277" creationId="{6BA541B7-55A3-F84D-8725-48D8A5D033F6}"/>
          </ac:spMkLst>
        </pc:spChg>
      </pc:sldChg>
      <pc:sldChg chg="delSp modSp add del modAnim">
        <pc:chgData name="Khattab, Sherif" userId="c83b1e15-36f3-4f46-aceb-05aac24c545e" providerId="ADAL" clId="{42140361-EBE5-498C-AD15-46F0F8379C66}" dt="2023-03-30T18:17:11.388" v="1452" actId="122"/>
        <pc:sldMkLst>
          <pc:docMk/>
          <pc:sldMk cId="1290418159" sldId="293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290418159" sldId="293"/>
            <ac:spMk id="51" creationId="{605B1666-9B68-7B4A-ABBD-04BFFCD7E96F}"/>
          </ac:spMkLst>
        </pc:spChg>
        <pc:spChg chg="mod">
          <ac:chgData name="Khattab, Sherif" userId="c83b1e15-36f3-4f46-aceb-05aac24c545e" providerId="ADAL" clId="{42140361-EBE5-498C-AD15-46F0F8379C66}" dt="2023-03-30T18:17:03.564" v="1448" actId="122"/>
          <ac:spMkLst>
            <pc:docMk/>
            <pc:sldMk cId="1290418159" sldId="293"/>
            <ac:spMk id="55301" creationId="{003D3408-7DCA-1441-B371-BFA5179C797B}"/>
          </ac:spMkLst>
        </pc:spChg>
        <pc:spChg chg="mod">
          <ac:chgData name="Khattab, Sherif" userId="c83b1e15-36f3-4f46-aceb-05aac24c545e" providerId="ADAL" clId="{42140361-EBE5-498C-AD15-46F0F8379C66}" dt="2023-03-30T18:17:11.388" v="1452" actId="122"/>
          <ac:spMkLst>
            <pc:docMk/>
            <pc:sldMk cId="1290418159" sldId="293"/>
            <ac:spMk id="55311" creationId="{E5FAC897-80E0-9042-B163-F8C3785FBFC0}"/>
          </ac:spMkLst>
        </pc:spChg>
        <pc:spChg chg="del">
          <ac:chgData name="Khattab, Sherif" userId="c83b1e15-36f3-4f46-aceb-05aac24c545e" providerId="ADAL" clId="{42140361-EBE5-498C-AD15-46F0F8379C66}" dt="2023-03-30T18:17:06.411" v="1449" actId="478"/>
          <ac:spMkLst>
            <pc:docMk/>
            <pc:sldMk cId="1290418159" sldId="293"/>
            <ac:spMk id="55313" creationId="{C6E1B675-8DD0-F047-B537-9A46D8B98FBB}"/>
          </ac:spMkLst>
        </pc:spChg>
        <pc:spChg chg="del">
          <ac:chgData name="Khattab, Sherif" userId="c83b1e15-36f3-4f46-aceb-05aac24c545e" providerId="ADAL" clId="{42140361-EBE5-498C-AD15-46F0F8379C66}" dt="2023-03-30T18:16:56.591" v="1445" actId="478"/>
          <ac:spMkLst>
            <pc:docMk/>
            <pc:sldMk cId="1290418159" sldId="293"/>
            <ac:spMk id="55314" creationId="{01AA57B1-3719-1E46-9AA4-70C8AA1538E0}"/>
          </ac:spMkLst>
        </pc:spChg>
        <pc:spChg chg="del mod">
          <ac:chgData name="Khattab, Sherif" userId="c83b1e15-36f3-4f46-aceb-05aac24c545e" providerId="ADAL" clId="{42140361-EBE5-498C-AD15-46F0F8379C66}" dt="2023-03-30T18:16:24.292" v="1442" actId="478"/>
          <ac:spMkLst>
            <pc:docMk/>
            <pc:sldMk cId="1290418159" sldId="293"/>
            <ac:spMk id="55315" creationId="{67E66EA6-273C-FF48-819F-D146907C5905}"/>
          </ac:spMkLst>
        </pc:spChg>
        <pc:spChg chg="mod">
          <ac:chgData name="Khattab, Sherif" userId="c83b1e15-36f3-4f46-aceb-05aac24c545e" providerId="ADAL" clId="{42140361-EBE5-498C-AD15-46F0F8379C66}" dt="2023-03-30T18:16:13.250" v="1440" actId="1076"/>
          <ac:spMkLst>
            <pc:docMk/>
            <pc:sldMk cId="1290418159" sldId="293"/>
            <ac:spMk id="55324" creationId="{C7F9037E-83C6-A649-A25A-F004CB6E2365}"/>
          </ac:spMkLst>
        </pc:spChg>
      </pc:sldChg>
      <pc:sldChg chg="add del">
        <pc:chgData name="Khattab, Sherif" userId="c83b1e15-36f3-4f46-aceb-05aac24c545e" providerId="ADAL" clId="{42140361-EBE5-498C-AD15-46F0F8379C66}" dt="2023-03-30T17:21:53.377" v="161"/>
        <pc:sldMkLst>
          <pc:docMk/>
          <pc:sldMk cId="2682544023" sldId="311"/>
        </pc:sldMkLst>
      </pc:sldChg>
      <pc:sldChg chg="modSp add del modTransition">
        <pc:chgData name="Khattab, Sherif" userId="c83b1e15-36f3-4f46-aceb-05aac24c545e" providerId="ADAL" clId="{42140361-EBE5-498C-AD15-46F0F8379C66}" dt="2023-03-30T17:21:20.891" v="159" actId="2696"/>
        <pc:sldMkLst>
          <pc:docMk/>
          <pc:sldMk cId="3566943481" sldId="311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3566943481" sldId="311"/>
            <ac:spMk id="4" creationId="{DF434167-E313-D640-A9ED-5250ADBF07A2}"/>
          </ac:spMkLst>
        </pc:spChg>
      </pc:sldChg>
      <pc:sldChg chg="add">
        <pc:chgData name="Khattab, Sherif" userId="c83b1e15-36f3-4f46-aceb-05aac24c545e" providerId="ADAL" clId="{42140361-EBE5-498C-AD15-46F0F8379C66}" dt="2023-03-30T17:21:53.415" v="162"/>
        <pc:sldMkLst>
          <pc:docMk/>
          <pc:sldMk cId="4281453353" sldId="311"/>
        </pc:sldMkLst>
      </pc:sldChg>
      <pc:sldChg chg="modAnim">
        <pc:chgData name="Khattab, Sherif" userId="c83b1e15-36f3-4f46-aceb-05aac24c545e" providerId="ADAL" clId="{42140361-EBE5-498C-AD15-46F0F8379C66}" dt="2023-03-30T18:23:00.269" v="1537"/>
        <pc:sldMkLst>
          <pc:docMk/>
          <pc:sldMk cId="957401858" sldId="312"/>
        </pc:sldMkLst>
      </pc:sldChg>
      <pc:sldChg chg="modSp add del modTransition">
        <pc:chgData name="Khattab, Sherif" userId="c83b1e15-36f3-4f46-aceb-05aac24c545e" providerId="ADAL" clId="{42140361-EBE5-498C-AD15-46F0F8379C66}" dt="2023-03-30T17:21:20.891" v="159" actId="2696"/>
        <pc:sldMkLst>
          <pc:docMk/>
          <pc:sldMk cId="1832972893" sldId="318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1832972893" sldId="318"/>
            <ac:spMk id="4" creationId="{5E7EFA08-741C-7A40-99C5-774EA7AD9142}"/>
          </ac:spMkLst>
        </pc:spChg>
      </pc:sldChg>
      <pc:sldChg chg="add">
        <pc:chgData name="Khattab, Sherif" userId="c83b1e15-36f3-4f46-aceb-05aac24c545e" providerId="ADAL" clId="{42140361-EBE5-498C-AD15-46F0F8379C66}" dt="2023-03-30T17:21:53.415" v="162"/>
        <pc:sldMkLst>
          <pc:docMk/>
          <pc:sldMk cId="1978382914" sldId="318"/>
        </pc:sldMkLst>
      </pc:sldChg>
      <pc:sldChg chg="add del">
        <pc:chgData name="Khattab, Sherif" userId="c83b1e15-36f3-4f46-aceb-05aac24c545e" providerId="ADAL" clId="{42140361-EBE5-498C-AD15-46F0F8379C66}" dt="2023-03-30T17:21:53.377" v="161"/>
        <pc:sldMkLst>
          <pc:docMk/>
          <pc:sldMk cId="2593470814" sldId="318"/>
        </pc:sldMkLst>
      </pc:sldChg>
      <pc:sldChg chg="add">
        <pc:chgData name="Khattab, Sherif" userId="c83b1e15-36f3-4f46-aceb-05aac24c545e" providerId="ADAL" clId="{42140361-EBE5-498C-AD15-46F0F8379C66}" dt="2023-03-30T17:21:53.415" v="162"/>
        <pc:sldMkLst>
          <pc:docMk/>
          <pc:sldMk cId="56536788" sldId="321"/>
        </pc:sldMkLst>
      </pc:sldChg>
      <pc:sldChg chg="add del">
        <pc:chgData name="Khattab, Sherif" userId="c83b1e15-36f3-4f46-aceb-05aac24c545e" providerId="ADAL" clId="{42140361-EBE5-498C-AD15-46F0F8379C66}" dt="2023-03-30T17:21:53.377" v="161"/>
        <pc:sldMkLst>
          <pc:docMk/>
          <pc:sldMk cId="1717972503" sldId="321"/>
        </pc:sldMkLst>
      </pc:sldChg>
      <pc:sldChg chg="modSp add del modTransition">
        <pc:chgData name="Khattab, Sherif" userId="c83b1e15-36f3-4f46-aceb-05aac24c545e" providerId="ADAL" clId="{42140361-EBE5-498C-AD15-46F0F8379C66}" dt="2023-03-30T17:21:20.891" v="159" actId="2696"/>
        <pc:sldMkLst>
          <pc:docMk/>
          <pc:sldMk cId="3720403177" sldId="321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3720403177" sldId="321"/>
            <ac:spMk id="25" creationId="{8715585F-9281-D54D-9DBD-D960C37A67D2}"/>
          </ac:spMkLst>
        </pc:spChg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1965826998" sldId="406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3928099657" sldId="411"/>
        </pc:sldMkLst>
      </pc:sldChg>
      <pc:sldChg chg="addSp modSp mod">
        <pc:chgData name="Khattab, Sherif" userId="c83b1e15-36f3-4f46-aceb-05aac24c545e" providerId="ADAL" clId="{42140361-EBE5-498C-AD15-46F0F8379C66}" dt="2023-01-12T18:48:01.470" v="2"/>
        <pc:sldMkLst>
          <pc:docMk/>
          <pc:sldMk cId="1330366002" sldId="454"/>
        </pc:sldMkLst>
        <pc:spChg chg="mod">
          <ac:chgData name="Khattab, Sherif" userId="c83b1e15-36f3-4f46-aceb-05aac24c545e" providerId="ADAL" clId="{42140361-EBE5-498C-AD15-46F0F8379C66}" dt="2023-01-12T18:48:00.906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42140361-EBE5-498C-AD15-46F0F8379C66}" dt="2023-01-12T18:48:01.470" v="2"/>
          <ac:picMkLst>
            <pc:docMk/>
            <pc:sldMk cId="1330366002" sldId="454"/>
            <ac:picMk id="5" creationId="{4921AC79-EB49-0A79-C1A5-8AEDB2E1EBB1}"/>
          </ac:picMkLst>
        </pc:picChg>
      </pc:sldChg>
      <pc:sldChg chg="modSp mod modAnim">
        <pc:chgData name="Khattab, Sherif" userId="c83b1e15-36f3-4f46-aceb-05aac24c545e" providerId="ADAL" clId="{42140361-EBE5-498C-AD15-46F0F8379C66}" dt="2023-03-30T17:17:17.190" v="1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2140361-EBE5-498C-AD15-46F0F8379C66}" dt="2023-03-30T17:17:17.190" v="1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2140361-EBE5-498C-AD15-46F0F8379C66}" dt="2023-03-30T17:18:16.773" v="40" actId="47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42140361-EBE5-498C-AD15-46F0F8379C66}" dt="2023-03-30T17:18:14.916" v="39" actId="47"/>
        <pc:sldMkLst>
          <pc:docMk/>
          <pc:sldMk cId="2116864396" sldId="505"/>
        </pc:sldMkLst>
      </pc:sldChg>
      <pc:sldChg chg="add del ord">
        <pc:chgData name="Khattab, Sherif" userId="c83b1e15-36f3-4f46-aceb-05aac24c545e" providerId="ADAL" clId="{42140361-EBE5-498C-AD15-46F0F8379C66}" dt="2023-03-30T18:13:11.088" v="1371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42140361-EBE5-498C-AD15-46F0F8379C66}" dt="2023-03-30T17:18:53.811" v="43"/>
        <pc:sldMkLst>
          <pc:docMk/>
          <pc:sldMk cId="428283555" sldId="660"/>
        </pc:sldMkLst>
      </pc:sldChg>
      <pc:sldChg chg="modSp add del mod ord">
        <pc:chgData name="Khattab, Sherif" userId="c83b1e15-36f3-4f46-aceb-05aac24c545e" providerId="ADAL" clId="{42140361-EBE5-498C-AD15-46F0F8379C66}" dt="2023-03-30T17:27:34.792" v="237" actId="20577"/>
        <pc:sldMkLst>
          <pc:docMk/>
          <pc:sldMk cId="260112464" sldId="661"/>
        </pc:sldMkLst>
        <pc:spChg chg="mod">
          <ac:chgData name="Khattab, Sherif" userId="c83b1e15-36f3-4f46-aceb-05aac24c545e" providerId="ADAL" clId="{42140361-EBE5-498C-AD15-46F0F8379C66}" dt="2023-03-30T17:27:34.792" v="237" actId="20577"/>
          <ac:spMkLst>
            <pc:docMk/>
            <pc:sldMk cId="260112464" sldId="661"/>
            <ac:spMk id="2" creationId="{77C691EC-34DD-4168-A6E5-60DF944D7568}"/>
          </ac:spMkLst>
        </pc:spChg>
        <pc:picChg chg="mod modCrop">
          <ac:chgData name="Khattab, Sherif" userId="c83b1e15-36f3-4f46-aceb-05aac24c545e" providerId="ADAL" clId="{42140361-EBE5-498C-AD15-46F0F8379C66}" dt="2023-03-30T17:24:50.559" v="200" actId="1076"/>
          <ac:picMkLst>
            <pc:docMk/>
            <pc:sldMk cId="260112464" sldId="661"/>
            <ac:picMk id="7" creationId="{12EB6F70-A5FF-44C4-B29D-68B767E28C32}"/>
          </ac:picMkLst>
        </pc:picChg>
      </pc:sldChg>
      <pc:sldChg chg="add ord">
        <pc:chgData name="Khattab, Sherif" userId="c83b1e15-36f3-4f46-aceb-05aac24c545e" providerId="ADAL" clId="{42140361-EBE5-498C-AD15-46F0F8379C66}" dt="2023-03-30T17:51:28.971" v="1014"/>
        <pc:sldMkLst>
          <pc:docMk/>
          <pc:sldMk cId="989537068" sldId="662"/>
        </pc:sldMkLst>
      </pc:sldChg>
      <pc:sldChg chg="add del">
        <pc:chgData name="Khattab, Sherif" userId="c83b1e15-36f3-4f46-aceb-05aac24c545e" providerId="ADAL" clId="{42140361-EBE5-498C-AD15-46F0F8379C66}" dt="2023-03-30T17:51:18.149" v="1009" actId="2696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42140361-EBE5-498C-AD15-46F0F8379C66}" dt="2023-03-30T17:51:26.163" v="1011"/>
        <pc:sldMkLst>
          <pc:docMk/>
          <pc:sldMk cId="4128013678" sldId="662"/>
        </pc:sldMkLst>
      </pc:sldChg>
      <pc:sldChg chg="modSp add del mod modAnim">
        <pc:chgData name="Khattab, Sherif" userId="c83b1e15-36f3-4f46-aceb-05aac24c545e" providerId="ADAL" clId="{42140361-EBE5-498C-AD15-46F0F8379C66}" dt="2023-03-30T17:23:45.137" v="189" actId="20577"/>
        <pc:sldMkLst>
          <pc:docMk/>
          <pc:sldMk cId="1914488852" sldId="666"/>
        </pc:sldMkLst>
        <pc:spChg chg="mod">
          <ac:chgData name="Khattab, Sherif" userId="c83b1e15-36f3-4f46-aceb-05aac24c545e" providerId="ADAL" clId="{42140361-EBE5-498C-AD15-46F0F8379C66}" dt="2023-03-30T17:23:08.687" v="185" actId="20577"/>
          <ac:spMkLst>
            <pc:docMk/>
            <pc:sldMk cId="1914488852" sldId="666"/>
            <ac:spMk id="2" creationId="{575CA7DE-59FB-4AE9-8581-2B09427907CE}"/>
          </ac:spMkLst>
        </pc:spChg>
        <pc:spChg chg="mod">
          <ac:chgData name="Khattab, Sherif" userId="c83b1e15-36f3-4f46-aceb-05aac24c545e" providerId="ADAL" clId="{42140361-EBE5-498C-AD15-46F0F8379C66}" dt="2023-03-30T17:23:45.137" v="189" actId="20577"/>
          <ac:spMkLst>
            <pc:docMk/>
            <pc:sldMk cId="1914488852" sldId="666"/>
            <ac:spMk id="3" creationId="{5CBFBA54-8552-4522-BF19-1B61B9E02F73}"/>
          </ac:spMkLst>
        </pc:spChg>
      </pc:sldChg>
      <pc:sldChg chg="modSp add del modTransition">
        <pc:chgData name="Khattab, Sherif" userId="c83b1e15-36f3-4f46-aceb-05aac24c545e" providerId="ADAL" clId="{42140361-EBE5-498C-AD15-46F0F8379C66}" dt="2023-03-30T17:18:53.811" v="43"/>
        <pc:sldMkLst>
          <pc:docMk/>
          <pc:sldMk cId="298043200" sldId="672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298043200" sldId="672"/>
            <ac:spMk id="4" creationId="{A0DA33E5-0E5E-40E0-BBAF-A1CC024B7522}"/>
          </ac:spMkLst>
        </pc:spChg>
      </pc:sldChg>
      <pc:sldChg chg="add del">
        <pc:chgData name="Khattab, Sherif" userId="c83b1e15-36f3-4f46-aceb-05aac24c545e" providerId="ADAL" clId="{42140361-EBE5-498C-AD15-46F0F8379C66}" dt="2023-03-30T17:51:18.149" v="1009" actId="2696"/>
        <pc:sldMkLst>
          <pc:docMk/>
          <pc:sldMk cId="211928458" sldId="678"/>
        </pc:sldMkLst>
      </pc:sldChg>
      <pc:sldChg chg="add">
        <pc:chgData name="Khattab, Sherif" userId="c83b1e15-36f3-4f46-aceb-05aac24c545e" providerId="ADAL" clId="{42140361-EBE5-498C-AD15-46F0F8379C66}" dt="2023-03-30T17:51:26.231" v="1012"/>
        <pc:sldMkLst>
          <pc:docMk/>
          <pc:sldMk cId="1576388908" sldId="678"/>
        </pc:sldMkLst>
      </pc:sldChg>
      <pc:sldChg chg="add del">
        <pc:chgData name="Khattab, Sherif" userId="c83b1e15-36f3-4f46-aceb-05aac24c545e" providerId="ADAL" clId="{42140361-EBE5-498C-AD15-46F0F8379C66}" dt="2023-03-30T17:51:26.163" v="1011"/>
        <pc:sldMkLst>
          <pc:docMk/>
          <pc:sldMk cId="1809215810" sldId="678"/>
        </pc:sldMkLst>
      </pc:sldChg>
      <pc:sldChg chg="modSp add del mod modAnim">
        <pc:chgData name="Khattab, Sherif" userId="c83b1e15-36f3-4f46-aceb-05aac24c545e" providerId="ADAL" clId="{42140361-EBE5-498C-AD15-46F0F8379C66}" dt="2023-03-30T18:06:13.882" v="1317"/>
        <pc:sldMkLst>
          <pc:docMk/>
          <pc:sldMk cId="4136437328" sldId="679"/>
        </pc:sldMkLst>
        <pc:spChg chg="mod">
          <ac:chgData name="Khattab, Sherif" userId="c83b1e15-36f3-4f46-aceb-05aac24c545e" providerId="ADAL" clId="{42140361-EBE5-498C-AD15-46F0F8379C66}" dt="2023-03-30T18:05:53.231" v="1313" actId="20577"/>
          <ac:spMkLst>
            <pc:docMk/>
            <pc:sldMk cId="4136437328" sldId="679"/>
            <ac:spMk id="2" creationId="{A7F76985-B033-467D-92B0-9F19CB2366AB}"/>
          </ac:spMkLst>
        </pc:spChg>
        <pc:spChg chg="mod">
          <ac:chgData name="Khattab, Sherif" userId="c83b1e15-36f3-4f46-aceb-05aac24c545e" providerId="ADAL" clId="{42140361-EBE5-498C-AD15-46F0F8379C66}" dt="2023-03-30T18:05:35.305" v="1268" actId="14100"/>
          <ac:spMkLst>
            <pc:docMk/>
            <pc:sldMk cId="4136437328" sldId="679"/>
            <ac:spMk id="3" creationId="{8662A094-3D29-41EC-A887-B4B257B96782}"/>
          </ac:spMkLst>
        </pc:spChg>
        <pc:picChg chg="mod">
          <ac:chgData name="Khattab, Sherif" userId="c83b1e15-36f3-4f46-aceb-05aac24c545e" providerId="ADAL" clId="{42140361-EBE5-498C-AD15-46F0F8379C66}" dt="2023-03-30T18:05:38.617" v="1270" actId="1076"/>
          <ac:picMkLst>
            <pc:docMk/>
            <pc:sldMk cId="4136437328" sldId="679"/>
            <ac:picMk id="9" creationId="{40528EF4-A6BB-4E85-8CEE-E33894D4C08E}"/>
          </ac:picMkLst>
        </pc:picChg>
      </pc:sldChg>
      <pc:sldChg chg="add del">
        <pc:chgData name="Khattab, Sherif" userId="c83b1e15-36f3-4f46-aceb-05aac24c545e" providerId="ADAL" clId="{42140361-EBE5-498C-AD15-46F0F8379C66}" dt="2023-03-30T17:18:53.811" v="43"/>
        <pc:sldMkLst>
          <pc:docMk/>
          <pc:sldMk cId="2217790408" sldId="680"/>
        </pc:sldMkLst>
      </pc:sldChg>
      <pc:sldChg chg="add del">
        <pc:chgData name="Khattab, Sherif" userId="c83b1e15-36f3-4f46-aceb-05aac24c545e" providerId="ADAL" clId="{42140361-EBE5-498C-AD15-46F0F8379C66}" dt="2023-03-30T17:18:53.811" v="43"/>
        <pc:sldMkLst>
          <pc:docMk/>
          <pc:sldMk cId="784317894" sldId="681"/>
        </pc:sldMkLst>
      </pc:sldChg>
      <pc:sldChg chg="addSp modSp add del mod modAnim">
        <pc:chgData name="Khattab, Sherif" userId="c83b1e15-36f3-4f46-aceb-05aac24c545e" providerId="ADAL" clId="{42140361-EBE5-498C-AD15-46F0F8379C66}" dt="2023-03-30T18:21:11.382" v="1507"/>
        <pc:sldMkLst>
          <pc:docMk/>
          <pc:sldMk cId="3725348650" sldId="682"/>
        </pc:sldMkLst>
        <pc:picChg chg="add mod">
          <ac:chgData name="Khattab, Sherif" userId="c83b1e15-36f3-4f46-aceb-05aac24c545e" providerId="ADAL" clId="{42140361-EBE5-498C-AD15-46F0F8379C66}" dt="2023-03-30T18:21:07.652" v="1506" actId="1076"/>
          <ac:picMkLst>
            <pc:docMk/>
            <pc:sldMk cId="3725348650" sldId="682"/>
            <ac:picMk id="6" creationId="{60FD7EF2-22F7-015F-A2E6-E974B09048D4}"/>
          </ac:picMkLst>
        </pc:picChg>
        <pc:picChg chg="mod modCrop">
          <ac:chgData name="Khattab, Sherif" userId="c83b1e15-36f3-4f46-aceb-05aac24c545e" providerId="ADAL" clId="{42140361-EBE5-498C-AD15-46F0F8379C66}" dt="2023-03-30T18:21:04.510" v="1505" actId="1076"/>
          <ac:picMkLst>
            <pc:docMk/>
            <pc:sldMk cId="3725348650" sldId="682"/>
            <ac:picMk id="7" creationId="{F935515F-17A2-4FDB-8AC7-FDA313473A67}"/>
          </ac:picMkLst>
        </pc:picChg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3227993035" sldId="688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3729000525" sldId="701"/>
        </pc:sldMkLst>
      </pc:sldChg>
      <pc:sldChg chg="del">
        <pc:chgData name="Khattab, Sherif" userId="c83b1e15-36f3-4f46-aceb-05aac24c545e" providerId="ADAL" clId="{42140361-EBE5-498C-AD15-46F0F8379C66}" dt="2023-03-30T17:22:00.733" v="163" actId="2696"/>
        <pc:sldMkLst>
          <pc:docMk/>
          <pc:sldMk cId="530948429" sldId="702"/>
        </pc:sldMkLst>
      </pc:sldChg>
      <pc:sldChg chg="modSp new mod">
        <pc:chgData name="Khattab, Sherif" userId="c83b1e15-36f3-4f46-aceb-05aac24c545e" providerId="ADAL" clId="{42140361-EBE5-498C-AD15-46F0F8379C66}" dt="2023-03-30T17:18:05.442" v="38" actId="20577"/>
        <pc:sldMkLst>
          <pc:docMk/>
          <pc:sldMk cId="2322237922" sldId="703"/>
        </pc:sldMkLst>
        <pc:spChg chg="mod">
          <ac:chgData name="Khattab, Sherif" userId="c83b1e15-36f3-4f46-aceb-05aac24c545e" providerId="ADAL" clId="{42140361-EBE5-498C-AD15-46F0F8379C66}" dt="2023-03-30T17:18:01.730" v="33" actId="20577"/>
          <ac:spMkLst>
            <pc:docMk/>
            <pc:sldMk cId="2322237922" sldId="703"/>
            <ac:spMk id="2" creationId="{44A41939-2C95-62AE-036E-DF0C3F186910}"/>
          </ac:spMkLst>
        </pc:spChg>
        <pc:spChg chg="mod">
          <ac:chgData name="Khattab, Sherif" userId="c83b1e15-36f3-4f46-aceb-05aac24c545e" providerId="ADAL" clId="{42140361-EBE5-498C-AD15-46F0F8379C66}" dt="2023-03-30T17:18:05.442" v="38" actId="20577"/>
          <ac:spMkLst>
            <pc:docMk/>
            <pc:sldMk cId="2322237922" sldId="703"/>
            <ac:spMk id="3" creationId="{7162E1A0-B02D-C238-1D4C-FD9F69CE7974}"/>
          </ac:spMkLst>
        </pc:spChg>
      </pc:sldChg>
      <pc:sldChg chg="add del">
        <pc:chgData name="Khattab, Sherif" userId="c83b1e15-36f3-4f46-aceb-05aac24c545e" providerId="ADAL" clId="{42140361-EBE5-498C-AD15-46F0F8379C66}" dt="2023-03-30T17:21:53.377" v="161"/>
        <pc:sldMkLst>
          <pc:docMk/>
          <pc:sldMk cId="2076754589" sldId="704"/>
        </pc:sldMkLst>
      </pc:sldChg>
      <pc:sldChg chg="modSp add del modTransition">
        <pc:chgData name="Khattab, Sherif" userId="c83b1e15-36f3-4f46-aceb-05aac24c545e" providerId="ADAL" clId="{42140361-EBE5-498C-AD15-46F0F8379C66}" dt="2023-03-30T17:21:20.891" v="159" actId="2696"/>
        <pc:sldMkLst>
          <pc:docMk/>
          <pc:sldMk cId="2345922914" sldId="704"/>
        </pc:sldMkLst>
        <pc:spChg chg="mod">
          <ac:chgData name="Khattab, Sherif" userId="c83b1e15-36f3-4f46-aceb-05aac24c545e" providerId="ADAL" clId="{42140361-EBE5-498C-AD15-46F0F8379C66}" dt="2023-03-30T17:18:51.639" v="41"/>
          <ac:spMkLst>
            <pc:docMk/>
            <pc:sldMk cId="2345922914" sldId="704"/>
            <ac:spMk id="4" creationId="{BDEB3AC5-E858-47EA-B188-2BDDDCF80D76}"/>
          </ac:spMkLst>
        </pc:spChg>
      </pc:sldChg>
      <pc:sldChg chg="add">
        <pc:chgData name="Khattab, Sherif" userId="c83b1e15-36f3-4f46-aceb-05aac24c545e" providerId="ADAL" clId="{42140361-EBE5-498C-AD15-46F0F8379C66}" dt="2023-03-30T17:21:53.415" v="162"/>
        <pc:sldMkLst>
          <pc:docMk/>
          <pc:sldMk cId="3303808247" sldId="704"/>
        </pc:sldMkLst>
      </pc:sldChg>
      <pc:sldChg chg="add">
        <pc:chgData name="Khattab, Sherif" userId="c83b1e15-36f3-4f46-aceb-05aac24c545e" providerId="ADAL" clId="{42140361-EBE5-498C-AD15-46F0F8379C66}" dt="2023-03-30T17:21:53.415" v="162"/>
        <pc:sldMkLst>
          <pc:docMk/>
          <pc:sldMk cId="191401843" sldId="705"/>
        </pc:sldMkLst>
      </pc:sldChg>
      <pc:sldChg chg="add del">
        <pc:chgData name="Khattab, Sherif" userId="c83b1e15-36f3-4f46-aceb-05aac24c545e" providerId="ADAL" clId="{42140361-EBE5-498C-AD15-46F0F8379C66}" dt="2023-03-30T17:21:20.891" v="159" actId="2696"/>
        <pc:sldMkLst>
          <pc:docMk/>
          <pc:sldMk cId="1182763158" sldId="705"/>
        </pc:sldMkLst>
      </pc:sldChg>
      <pc:sldChg chg="add del modTransition">
        <pc:chgData name="Khattab, Sherif" userId="c83b1e15-36f3-4f46-aceb-05aac24c545e" providerId="ADAL" clId="{42140361-EBE5-498C-AD15-46F0F8379C66}" dt="2023-03-30T17:21:53.377" v="161"/>
        <pc:sldMkLst>
          <pc:docMk/>
          <pc:sldMk cId="2363077068" sldId="705"/>
        </pc:sldMkLst>
      </pc:sldChg>
      <pc:sldChg chg="modSp new mod">
        <pc:chgData name="Khattab, Sherif" userId="c83b1e15-36f3-4f46-aceb-05aac24c545e" providerId="ADAL" clId="{42140361-EBE5-498C-AD15-46F0F8379C66}" dt="2023-03-30T17:52:12.757" v="1066" actId="20577"/>
        <pc:sldMkLst>
          <pc:docMk/>
          <pc:sldMk cId="494438385" sldId="706"/>
        </pc:sldMkLst>
        <pc:spChg chg="mod">
          <ac:chgData name="Khattab, Sherif" userId="c83b1e15-36f3-4f46-aceb-05aac24c545e" providerId="ADAL" clId="{42140361-EBE5-498C-AD15-46F0F8379C66}" dt="2023-03-30T17:20:06.547" v="66" actId="5793"/>
          <ac:spMkLst>
            <pc:docMk/>
            <pc:sldMk cId="494438385" sldId="706"/>
            <ac:spMk id="2" creationId="{1D0080BF-1C84-1BA3-27DF-D31FA6B37B11}"/>
          </ac:spMkLst>
        </pc:spChg>
        <pc:spChg chg="mod">
          <ac:chgData name="Khattab, Sherif" userId="c83b1e15-36f3-4f46-aceb-05aac24c545e" providerId="ADAL" clId="{42140361-EBE5-498C-AD15-46F0F8379C66}" dt="2023-03-30T17:52:12.757" v="1066" actId="20577"/>
          <ac:spMkLst>
            <pc:docMk/>
            <pc:sldMk cId="494438385" sldId="706"/>
            <ac:spMk id="3" creationId="{7020D34D-9D6B-E006-C22C-ED5771BB719C}"/>
          </ac:spMkLst>
        </pc:spChg>
      </pc:sldChg>
      <pc:sldChg chg="modSp add modAnim">
        <pc:chgData name="Khattab, Sherif" userId="c83b1e15-36f3-4f46-aceb-05aac24c545e" providerId="ADAL" clId="{42140361-EBE5-498C-AD15-46F0F8379C66}" dt="2023-03-30T17:51:04.743" v="1008" actId="5793"/>
        <pc:sldMkLst>
          <pc:docMk/>
          <pc:sldMk cId="3594121235" sldId="707"/>
        </pc:sldMkLst>
        <pc:spChg chg="mod">
          <ac:chgData name="Khattab, Sherif" userId="c83b1e15-36f3-4f46-aceb-05aac24c545e" providerId="ADAL" clId="{42140361-EBE5-498C-AD15-46F0F8379C66}" dt="2023-03-30T17:51:04.743" v="1008" actId="5793"/>
          <ac:spMkLst>
            <pc:docMk/>
            <pc:sldMk cId="3594121235" sldId="707"/>
            <ac:spMk id="3" creationId="{5CBFBA54-8552-4522-BF19-1B61B9E02F73}"/>
          </ac:spMkLst>
        </pc:spChg>
      </pc:sldChg>
      <pc:sldChg chg="addSp delSp modSp add mod delAnim modAnim">
        <pc:chgData name="Khattab, Sherif" userId="c83b1e15-36f3-4f46-aceb-05aac24c545e" providerId="ADAL" clId="{42140361-EBE5-498C-AD15-46F0F8379C66}" dt="2023-03-30T17:30:02.070" v="321" actId="20577"/>
        <pc:sldMkLst>
          <pc:docMk/>
          <pc:sldMk cId="1490512085" sldId="708"/>
        </pc:sldMkLst>
        <pc:spChg chg="mod">
          <ac:chgData name="Khattab, Sherif" userId="c83b1e15-36f3-4f46-aceb-05aac24c545e" providerId="ADAL" clId="{42140361-EBE5-498C-AD15-46F0F8379C66}" dt="2023-03-30T17:30:02.070" v="321" actId="20577"/>
          <ac:spMkLst>
            <pc:docMk/>
            <pc:sldMk cId="1490512085" sldId="708"/>
            <ac:spMk id="2" creationId="{77C691EC-34DD-4168-A6E5-60DF944D7568}"/>
          </ac:spMkLst>
        </pc:spChg>
        <pc:picChg chg="add del mod">
          <ac:chgData name="Khattab, Sherif" userId="c83b1e15-36f3-4f46-aceb-05aac24c545e" providerId="ADAL" clId="{42140361-EBE5-498C-AD15-46F0F8379C66}" dt="2023-03-30T17:29:39.948" v="295" actId="21"/>
          <ac:picMkLst>
            <pc:docMk/>
            <pc:sldMk cId="1490512085" sldId="708"/>
            <ac:picMk id="6" creationId="{C49AF6D5-D09E-F3E0-79CA-90A055E4C2F2}"/>
          </ac:picMkLst>
        </pc:picChg>
        <pc:picChg chg="mod modCrop">
          <ac:chgData name="Khattab, Sherif" userId="c83b1e15-36f3-4f46-aceb-05aac24c545e" providerId="ADAL" clId="{42140361-EBE5-498C-AD15-46F0F8379C66}" dt="2023-03-30T17:26:34.916" v="215" actId="1076"/>
          <ac:picMkLst>
            <pc:docMk/>
            <pc:sldMk cId="1490512085" sldId="708"/>
            <ac:picMk id="7" creationId="{12EB6F70-A5FF-44C4-B29D-68B767E28C32}"/>
          </ac:picMkLst>
        </pc:picChg>
      </pc:sldChg>
      <pc:sldChg chg="addSp modSp add mod modAnim">
        <pc:chgData name="Khattab, Sherif" userId="c83b1e15-36f3-4f46-aceb-05aac24c545e" providerId="ADAL" clId="{42140361-EBE5-498C-AD15-46F0F8379C66}" dt="2023-03-30T17:29:23.834" v="294"/>
        <pc:sldMkLst>
          <pc:docMk/>
          <pc:sldMk cId="1640406044" sldId="709"/>
        </pc:sldMkLst>
        <pc:spChg chg="mod">
          <ac:chgData name="Khattab, Sherif" userId="c83b1e15-36f3-4f46-aceb-05aac24c545e" providerId="ADAL" clId="{42140361-EBE5-498C-AD15-46F0F8379C66}" dt="2023-03-30T17:27:55.234" v="275" actId="20577"/>
          <ac:spMkLst>
            <pc:docMk/>
            <pc:sldMk cId="1640406044" sldId="709"/>
            <ac:spMk id="2" creationId="{77C691EC-34DD-4168-A6E5-60DF944D7568}"/>
          </ac:spMkLst>
        </pc:spChg>
        <pc:picChg chg="add mod modCrop">
          <ac:chgData name="Khattab, Sherif" userId="c83b1e15-36f3-4f46-aceb-05aac24c545e" providerId="ADAL" clId="{42140361-EBE5-498C-AD15-46F0F8379C66}" dt="2023-03-30T17:29:17.305" v="292" actId="1076"/>
          <ac:picMkLst>
            <pc:docMk/>
            <pc:sldMk cId="1640406044" sldId="709"/>
            <ac:picMk id="6" creationId="{9ED13071-C160-8E89-AF4E-A464534ED343}"/>
          </ac:picMkLst>
        </pc:picChg>
        <pc:picChg chg="mod modCrop">
          <ac:chgData name="Khattab, Sherif" userId="c83b1e15-36f3-4f46-aceb-05aac24c545e" providerId="ADAL" clId="{42140361-EBE5-498C-AD15-46F0F8379C66}" dt="2023-03-30T17:28:49.973" v="285" actId="1076"/>
          <ac:picMkLst>
            <pc:docMk/>
            <pc:sldMk cId="1640406044" sldId="709"/>
            <ac:picMk id="7" creationId="{12EB6F70-A5FF-44C4-B29D-68B767E28C32}"/>
          </ac:picMkLst>
        </pc:picChg>
        <pc:picChg chg="add mod modCrop">
          <ac:chgData name="Khattab, Sherif" userId="c83b1e15-36f3-4f46-aceb-05aac24c545e" providerId="ADAL" clId="{42140361-EBE5-498C-AD15-46F0F8379C66}" dt="2023-03-30T17:29:05.965" v="290" actId="1076"/>
          <ac:picMkLst>
            <pc:docMk/>
            <pc:sldMk cId="1640406044" sldId="709"/>
            <ac:picMk id="8" creationId="{912F02B3-0960-2166-7269-D6F5FCFF93A9}"/>
          </ac:picMkLst>
        </pc:picChg>
      </pc:sldChg>
      <pc:sldChg chg="addSp delSp modSp add mod modAnim">
        <pc:chgData name="Khattab, Sherif" userId="c83b1e15-36f3-4f46-aceb-05aac24c545e" providerId="ADAL" clId="{42140361-EBE5-498C-AD15-46F0F8379C66}" dt="2023-03-30T17:29:56.544" v="320" actId="20577"/>
        <pc:sldMkLst>
          <pc:docMk/>
          <pc:sldMk cId="2298028171" sldId="710"/>
        </pc:sldMkLst>
        <pc:spChg chg="mod">
          <ac:chgData name="Khattab, Sherif" userId="c83b1e15-36f3-4f46-aceb-05aac24c545e" providerId="ADAL" clId="{42140361-EBE5-498C-AD15-46F0F8379C66}" dt="2023-03-30T17:29:56.544" v="320" actId="20577"/>
          <ac:spMkLst>
            <pc:docMk/>
            <pc:sldMk cId="2298028171" sldId="710"/>
            <ac:spMk id="2" creationId="{77C691EC-34DD-4168-A6E5-60DF944D7568}"/>
          </ac:spMkLst>
        </pc:spChg>
        <pc:picChg chg="add mod">
          <ac:chgData name="Khattab, Sherif" userId="c83b1e15-36f3-4f46-aceb-05aac24c545e" providerId="ADAL" clId="{42140361-EBE5-498C-AD15-46F0F8379C66}" dt="2023-03-30T17:29:50.629" v="299" actId="1076"/>
          <ac:picMkLst>
            <pc:docMk/>
            <pc:sldMk cId="2298028171" sldId="710"/>
            <ac:picMk id="6" creationId="{F9EF4AE6-2453-D8A9-BE04-25129FC18D28}"/>
          </ac:picMkLst>
        </pc:picChg>
        <pc:picChg chg="del mod modCrop">
          <ac:chgData name="Khattab, Sherif" userId="c83b1e15-36f3-4f46-aceb-05aac24c545e" providerId="ADAL" clId="{42140361-EBE5-498C-AD15-46F0F8379C66}" dt="2023-03-30T17:29:44.298" v="296" actId="478"/>
          <ac:picMkLst>
            <pc:docMk/>
            <pc:sldMk cId="2298028171" sldId="710"/>
            <ac:picMk id="7" creationId="{12EB6F70-A5FF-44C4-B29D-68B767E28C32}"/>
          </ac:picMkLst>
        </pc:picChg>
      </pc:sldChg>
      <pc:sldChg chg="modSp add del mod">
        <pc:chgData name="Khattab, Sherif" userId="c83b1e15-36f3-4f46-aceb-05aac24c545e" providerId="ADAL" clId="{42140361-EBE5-498C-AD15-46F0F8379C66}" dt="2023-03-30T17:31:07.612" v="340" actId="2696"/>
        <pc:sldMkLst>
          <pc:docMk/>
          <pc:sldMk cId="2365562791" sldId="711"/>
        </pc:sldMkLst>
        <pc:spChg chg="mod">
          <ac:chgData name="Khattab, Sherif" userId="c83b1e15-36f3-4f46-aceb-05aac24c545e" providerId="ADAL" clId="{42140361-EBE5-498C-AD15-46F0F8379C66}" dt="2023-03-30T17:30:26.688" v="330" actId="20577"/>
          <ac:spMkLst>
            <pc:docMk/>
            <pc:sldMk cId="2365562791" sldId="711"/>
            <ac:spMk id="2" creationId="{77C691EC-34DD-4168-A6E5-60DF944D7568}"/>
          </ac:spMkLst>
        </pc:spChg>
        <pc:picChg chg="mod modCrop">
          <ac:chgData name="Khattab, Sherif" userId="c83b1e15-36f3-4f46-aceb-05aac24c545e" providerId="ADAL" clId="{42140361-EBE5-498C-AD15-46F0F8379C66}" dt="2023-03-30T17:30:47.901" v="339" actId="1076"/>
          <ac:picMkLst>
            <pc:docMk/>
            <pc:sldMk cId="2365562791" sldId="711"/>
            <ac:picMk id="7" creationId="{12EB6F70-A5FF-44C4-B29D-68B767E28C32}"/>
          </ac:picMkLst>
        </pc:picChg>
      </pc:sldChg>
      <pc:sldChg chg="addSp modSp add mod modAnim">
        <pc:chgData name="Khattab, Sherif" userId="c83b1e15-36f3-4f46-aceb-05aac24c545e" providerId="ADAL" clId="{42140361-EBE5-498C-AD15-46F0F8379C66}" dt="2023-03-30T17:33:16.471" v="396"/>
        <pc:sldMkLst>
          <pc:docMk/>
          <pc:sldMk cId="4067803567" sldId="711"/>
        </pc:sldMkLst>
        <pc:spChg chg="mod">
          <ac:chgData name="Khattab, Sherif" userId="c83b1e15-36f3-4f46-aceb-05aac24c545e" providerId="ADAL" clId="{42140361-EBE5-498C-AD15-46F0F8379C66}" dt="2023-03-30T17:32:01.630" v="381" actId="20577"/>
          <ac:spMkLst>
            <pc:docMk/>
            <pc:sldMk cId="4067803567" sldId="711"/>
            <ac:spMk id="2" creationId="{77C691EC-34DD-4168-A6E5-60DF944D7568}"/>
          </ac:spMkLst>
        </pc:spChg>
        <pc:picChg chg="add mod modCrop">
          <ac:chgData name="Khattab, Sherif" userId="c83b1e15-36f3-4f46-aceb-05aac24c545e" providerId="ADAL" clId="{42140361-EBE5-498C-AD15-46F0F8379C66}" dt="2023-03-30T17:33:13.675" v="395" actId="1076"/>
          <ac:picMkLst>
            <pc:docMk/>
            <pc:sldMk cId="4067803567" sldId="711"/>
            <ac:picMk id="6" creationId="{CF75B502-C4C0-7682-5D19-27842843FD7B}"/>
          </ac:picMkLst>
        </pc:picChg>
        <pc:picChg chg="mod modCrop">
          <ac:chgData name="Khattab, Sherif" userId="c83b1e15-36f3-4f46-aceb-05aac24c545e" providerId="ADAL" clId="{42140361-EBE5-498C-AD15-46F0F8379C66}" dt="2023-03-30T17:33:10.097" v="394" actId="1076"/>
          <ac:picMkLst>
            <pc:docMk/>
            <pc:sldMk cId="4067803567" sldId="711"/>
            <ac:picMk id="7" creationId="{12EB6F70-A5FF-44C4-B29D-68B767E28C32}"/>
          </ac:picMkLst>
        </pc:picChg>
        <pc:picChg chg="add mod modCrop">
          <ac:chgData name="Khattab, Sherif" userId="c83b1e15-36f3-4f46-aceb-05aac24c545e" providerId="ADAL" clId="{42140361-EBE5-498C-AD15-46F0F8379C66}" dt="2023-03-30T17:33:06.812" v="393" actId="1076"/>
          <ac:picMkLst>
            <pc:docMk/>
            <pc:sldMk cId="4067803567" sldId="711"/>
            <ac:picMk id="8" creationId="{05EE8380-D699-A0EB-3023-5D69C753592A}"/>
          </ac:picMkLst>
        </pc:picChg>
      </pc:sldChg>
      <pc:sldChg chg="modSp add mod modAnim">
        <pc:chgData name="Khattab, Sherif" userId="c83b1e15-36f3-4f46-aceb-05aac24c545e" providerId="ADAL" clId="{42140361-EBE5-498C-AD15-46F0F8379C66}" dt="2023-03-30T17:49:07.925" v="865" actId="113"/>
        <pc:sldMkLst>
          <pc:docMk/>
          <pc:sldMk cId="327670769" sldId="712"/>
        </pc:sldMkLst>
        <pc:spChg chg="mod">
          <ac:chgData name="Khattab, Sherif" userId="c83b1e15-36f3-4f46-aceb-05aac24c545e" providerId="ADAL" clId="{42140361-EBE5-498C-AD15-46F0F8379C66}" dt="2023-03-30T17:49:07.925" v="865" actId="113"/>
          <ac:spMkLst>
            <pc:docMk/>
            <pc:sldMk cId="327670769" sldId="712"/>
            <ac:spMk id="3" creationId="{5CBFBA54-8552-4522-BF19-1B61B9E02F73}"/>
          </ac:spMkLst>
        </pc:spChg>
      </pc:sldChg>
      <pc:sldChg chg="add del">
        <pc:chgData name="Khattab, Sherif" userId="c83b1e15-36f3-4f46-aceb-05aac24c545e" providerId="ADAL" clId="{42140361-EBE5-498C-AD15-46F0F8379C66}" dt="2023-03-30T17:33:42.619" v="398"/>
        <pc:sldMkLst>
          <pc:docMk/>
          <pc:sldMk cId="3371917331" sldId="712"/>
        </pc:sldMkLst>
      </pc:sldChg>
      <pc:sldChg chg="add del">
        <pc:chgData name="Khattab, Sherif" userId="c83b1e15-36f3-4f46-aceb-05aac24c545e" providerId="ADAL" clId="{42140361-EBE5-498C-AD15-46F0F8379C66}" dt="2023-03-30T17:30:19.226" v="322" actId="47"/>
        <pc:sldMkLst>
          <pc:docMk/>
          <pc:sldMk cId="4261023912" sldId="712"/>
        </pc:sldMkLst>
      </pc:sldChg>
      <pc:sldChg chg="addSp delSp modSp add mod ord modAnim">
        <pc:chgData name="Khattab, Sherif" userId="c83b1e15-36f3-4f46-aceb-05aac24c545e" providerId="ADAL" clId="{42140361-EBE5-498C-AD15-46F0F8379C66}" dt="2023-03-30T18:20:49.278" v="1501" actId="1076"/>
        <pc:sldMkLst>
          <pc:docMk/>
          <pc:sldMk cId="474687845" sldId="713"/>
        </pc:sldMkLst>
        <pc:picChg chg="add mod modCrop">
          <ac:chgData name="Khattab, Sherif" userId="c83b1e15-36f3-4f46-aceb-05aac24c545e" providerId="ADAL" clId="{42140361-EBE5-498C-AD15-46F0F8379C66}" dt="2023-03-30T18:20:49.278" v="1501" actId="1076"/>
          <ac:picMkLst>
            <pc:docMk/>
            <pc:sldMk cId="474687845" sldId="713"/>
            <ac:picMk id="6" creationId="{9A20AE0D-C050-4996-C7FD-DC4F7D136A7E}"/>
          </ac:picMkLst>
        </pc:picChg>
        <pc:picChg chg="mod modCrop">
          <ac:chgData name="Khattab, Sherif" userId="c83b1e15-36f3-4f46-aceb-05aac24c545e" providerId="ADAL" clId="{42140361-EBE5-498C-AD15-46F0F8379C66}" dt="2023-03-30T18:20:14.190" v="1486" actId="1076"/>
          <ac:picMkLst>
            <pc:docMk/>
            <pc:sldMk cId="474687845" sldId="713"/>
            <ac:picMk id="7" creationId="{F935515F-17A2-4FDB-8AC7-FDA313473A67}"/>
          </ac:picMkLst>
        </pc:picChg>
        <pc:picChg chg="add del mod">
          <ac:chgData name="Khattab, Sherif" userId="c83b1e15-36f3-4f46-aceb-05aac24c545e" providerId="ADAL" clId="{42140361-EBE5-498C-AD15-46F0F8379C66}" dt="2023-03-30T18:20:40.067" v="1496" actId="478"/>
          <ac:picMkLst>
            <pc:docMk/>
            <pc:sldMk cId="474687845" sldId="713"/>
            <ac:picMk id="8" creationId="{A8D3A471-0BD7-F9EC-70BD-EFC95C1E7F74}"/>
          </ac:picMkLst>
        </pc:picChg>
      </pc:sldChg>
      <pc:sldChg chg="add del">
        <pc:chgData name="Khattab, Sherif" userId="c83b1e15-36f3-4f46-aceb-05aac24c545e" providerId="ADAL" clId="{42140361-EBE5-498C-AD15-46F0F8379C66}" dt="2023-03-30T17:30:19.787" v="323" actId="47"/>
        <pc:sldMkLst>
          <pc:docMk/>
          <pc:sldMk cId="2616463794" sldId="713"/>
        </pc:sldMkLst>
      </pc:sldChg>
      <pc:sldChg chg="addSp delSp modSp add mod modAnim">
        <pc:chgData name="Khattab, Sherif" userId="c83b1e15-36f3-4f46-aceb-05aac24c545e" providerId="ADAL" clId="{42140361-EBE5-498C-AD15-46F0F8379C66}" dt="2023-03-30T18:22:48.649" v="1535"/>
        <pc:sldMkLst>
          <pc:docMk/>
          <pc:sldMk cId="2048637983" sldId="714"/>
        </pc:sldMkLst>
        <pc:picChg chg="del">
          <ac:chgData name="Khattab, Sherif" userId="c83b1e15-36f3-4f46-aceb-05aac24c545e" providerId="ADAL" clId="{42140361-EBE5-498C-AD15-46F0F8379C66}" dt="2023-03-30T18:21:27.861" v="1513" actId="478"/>
          <ac:picMkLst>
            <pc:docMk/>
            <pc:sldMk cId="2048637983" sldId="714"/>
            <ac:picMk id="6" creationId="{60FD7EF2-22F7-015F-A2E6-E974B09048D4}"/>
          </ac:picMkLst>
        </pc:picChg>
        <pc:picChg chg="mod modCrop">
          <ac:chgData name="Khattab, Sherif" userId="c83b1e15-36f3-4f46-aceb-05aac24c545e" providerId="ADAL" clId="{42140361-EBE5-498C-AD15-46F0F8379C66}" dt="2023-03-30T18:22:38.689" v="1532" actId="1076"/>
          <ac:picMkLst>
            <pc:docMk/>
            <pc:sldMk cId="2048637983" sldId="714"/>
            <ac:picMk id="7" creationId="{F935515F-17A2-4FDB-8AC7-FDA313473A67}"/>
          </ac:picMkLst>
        </pc:picChg>
        <pc:picChg chg="add mod modCrop">
          <ac:chgData name="Khattab, Sherif" userId="c83b1e15-36f3-4f46-aceb-05aac24c545e" providerId="ADAL" clId="{42140361-EBE5-498C-AD15-46F0F8379C66}" dt="2023-03-30T18:22:35.833" v="1530" actId="1076"/>
          <ac:picMkLst>
            <pc:docMk/>
            <pc:sldMk cId="2048637983" sldId="714"/>
            <ac:picMk id="8" creationId="{51B26079-5767-FF6A-3699-766415BEC45F}"/>
          </ac:picMkLst>
        </pc:picChg>
      </pc:sldChg>
      <pc:sldChg chg="addSp delSp modSp new del modAnim">
        <pc:chgData name="Khattab, Sherif" userId="c83b1e15-36f3-4f46-aceb-05aac24c545e" providerId="ADAL" clId="{42140361-EBE5-498C-AD15-46F0F8379C66}" dt="2023-03-30T18:21:21.196" v="1511" actId="47"/>
        <pc:sldMkLst>
          <pc:docMk/>
          <pc:sldMk cId="3618951854" sldId="714"/>
        </pc:sldMkLst>
        <pc:picChg chg="add del mod">
          <ac:chgData name="Khattab, Sherif" userId="c83b1e15-36f3-4f46-aceb-05aac24c545e" providerId="ADAL" clId="{42140361-EBE5-498C-AD15-46F0F8379C66}" dt="2023-03-30T18:21:19.397" v="1510"/>
          <ac:picMkLst>
            <pc:docMk/>
            <pc:sldMk cId="3618951854" sldId="714"/>
            <ac:picMk id="6" creationId="{B85811B5-3152-DD0C-255C-FC528898875B}"/>
          </ac:picMkLst>
        </pc:picChg>
      </pc:sldChg>
      <pc:sldMasterChg chg="del delSldLayout">
        <pc:chgData name="Khattab, Sherif" userId="c83b1e15-36f3-4f46-aceb-05aac24c545e" providerId="ADAL" clId="{42140361-EBE5-498C-AD15-46F0F8379C66}" dt="2023-03-30T17:22:00.733" v="163" actId="2696"/>
        <pc:sldMasterMkLst>
          <pc:docMk/>
          <pc:sldMasterMk cId="3997382187" sldId="2147483690"/>
        </pc:sldMasterMkLst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3628688787" sldId="2147483691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3922117840" sldId="2147483692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3504232405" sldId="2147483693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961398626" sldId="2147483694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318068135" sldId="2147483695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2565960992" sldId="2147483696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2197953314" sldId="2147483697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467356756" sldId="2147483698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2832064589" sldId="2147483699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482660495" sldId="2147483700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36901703" sldId="2147483701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084033016" sldId="2147483702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957313749" sldId="2147483703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795430429" sldId="2147483704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2298478132" sldId="2147483705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29347786" sldId="2147483706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696521630" sldId="2147483707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832084826" sldId="2147483708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150234715" sldId="2147483709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2574641454" sldId="2147483710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263953625" sldId="2147483711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4206227329" sldId="2147483712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4183014097" sldId="2147483713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844512530" sldId="2147483714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3483270721" sldId="2147483715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3997382187" sldId="2147483690"/>
            <pc:sldLayoutMk cId="1965964572" sldId="2147483716"/>
          </pc:sldLayoutMkLst>
        </pc:sldLayoutChg>
      </pc:sldMasterChg>
      <pc:sldMasterChg chg="del delSldLayout">
        <pc:chgData name="Khattab, Sherif" userId="c83b1e15-36f3-4f46-aceb-05aac24c545e" providerId="ADAL" clId="{42140361-EBE5-498C-AD15-46F0F8379C66}" dt="2023-03-30T17:22:00.733" v="163" actId="2696"/>
        <pc:sldMasterMkLst>
          <pc:docMk/>
          <pc:sldMasterMk cId="85837179" sldId="2147483717"/>
        </pc:sldMasterMkLst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85837179" sldId="2147483717"/>
            <pc:sldLayoutMk cId="3281866702" sldId="2147483718"/>
          </pc:sldLayoutMkLst>
        </pc:sldLayoutChg>
        <pc:sldLayoutChg chg="del">
          <pc:chgData name="Khattab, Sherif" userId="c83b1e15-36f3-4f46-aceb-05aac24c545e" providerId="ADAL" clId="{42140361-EBE5-498C-AD15-46F0F8379C66}" dt="2023-03-30T17:22:00.733" v="163" actId="2696"/>
          <pc:sldLayoutMkLst>
            <pc:docMk/>
            <pc:sldMasterMk cId="85837179" sldId="2147483717"/>
            <pc:sldLayoutMk cId="408796696" sldId="2147483719"/>
          </pc:sldLayoutMkLst>
        </pc:sldLayoutChg>
      </pc:sldMaster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C62981A0-9728-4000-B8FB-2E410BADF486}"/>
    <pc:docChg chg="undo custSel addSld delSld modSld">
      <pc:chgData name="Khattab, Sherif" userId="c83b1e15-36f3-4f46-aceb-05aac24c545e" providerId="ADAL" clId="{C62981A0-9728-4000-B8FB-2E410BADF486}" dt="2022-03-29T16:24:06.780" v="21"/>
      <pc:docMkLst>
        <pc:docMk/>
      </pc:docMkLst>
      <pc:sldChg chg="modSp add del modTransition">
        <pc:chgData name="Khattab, Sherif" userId="c83b1e15-36f3-4f46-aceb-05aac24c545e" providerId="ADAL" clId="{C62981A0-9728-4000-B8FB-2E410BADF486}" dt="2022-03-29T16:24:06.780" v="21"/>
        <pc:sldMkLst>
          <pc:docMk/>
          <pc:sldMk cId="957401858" sldId="312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62981A0-9728-4000-B8FB-2E410BADF486}" dt="2022-03-29T16:24:06.780" v="21"/>
        <pc:sldMkLst>
          <pc:docMk/>
          <pc:sldMk cId="3100091038" sldId="314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62981A0-9728-4000-B8FB-2E410BADF486}" dt="2022-03-29T16:24:06.780" v="21"/>
        <pc:sldMkLst>
          <pc:docMk/>
          <pc:sldMk cId="4092636648" sldId="315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62981A0-9728-4000-B8FB-2E410BADF486}" dt="2022-03-29T16:24:06.780" v="21"/>
        <pc:sldMkLst>
          <pc:docMk/>
          <pc:sldMk cId="3580558072" sldId="316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62981A0-9728-4000-B8FB-2E410BADF486}" dt="2022-03-29T16:24:06.648" v="20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62981A0-9728-4000-B8FB-2E410BADF486}" dt="2022-03-29T16:24:06.780" v="21"/>
        <pc:sldMkLst>
          <pc:docMk/>
          <pc:sldMk cId="1900690377" sldId="317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 modTransition">
        <pc:chgData name="Khattab, Sherif" userId="c83b1e15-36f3-4f46-aceb-05aac24c545e" providerId="ADAL" clId="{C62981A0-9728-4000-B8FB-2E410BADF486}" dt="2022-03-29T16:24:06.780" v="21"/>
        <pc:sldMkLst>
          <pc:docMk/>
          <pc:sldMk cId="852238868" sldId="319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62981A0-9728-4000-B8FB-2E410BADF486}" dt="2022-03-29T16:24:06.648" v="20"/>
          <ac:spMkLst>
            <pc:docMk/>
            <pc:sldMk cId="852238868" sldId="319"/>
            <ac:spMk id="82947" creationId="{21968F94-58DE-CD48-AA77-40426764B551}"/>
          </ac:spMkLst>
        </pc:spChg>
      </pc:sldChg>
      <pc:sldChg chg="del">
        <pc:chgData name="Khattab, Sherif" userId="c83b1e15-36f3-4f46-aceb-05aac24c545e" providerId="ADAL" clId="{C62981A0-9728-4000-B8FB-2E410BADF486}" dt="2022-03-22T12:59:32.386" v="0" actId="2696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994172444" sldId="407"/>
        </pc:sldMkLst>
      </pc:sldChg>
      <pc:sldChg chg="modSp mod">
        <pc:chgData name="Khattab, Sherif" userId="c83b1e15-36f3-4f46-aceb-05aac24c545e" providerId="ADAL" clId="{C62981A0-9728-4000-B8FB-2E410BADF486}" dt="2022-03-29T16:24:02.093" v="15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C62981A0-9728-4000-B8FB-2E410BADF486}" dt="2022-03-29T16:24:02.093" v="15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">
        <pc:chgData name="Khattab, Sherif" userId="c83b1e15-36f3-4f46-aceb-05aac24c545e" providerId="ADAL" clId="{C62981A0-9728-4000-B8FB-2E410BADF486}" dt="2022-03-22T12:59:32.386" v="0" actId="2696"/>
        <pc:sldMkLst>
          <pc:docMk/>
          <pc:sldMk cId="2339589969" sldId="657"/>
        </pc:sldMkLst>
      </pc:sldChg>
      <pc:sldChg chg="del">
        <pc:chgData name="Khattab, Sherif" userId="c83b1e15-36f3-4f46-aceb-05aac24c545e" providerId="ADAL" clId="{C62981A0-9728-4000-B8FB-2E410BADF486}" dt="2022-03-22T12:59:32.386" v="0" actId="2696"/>
        <pc:sldMkLst>
          <pc:docMk/>
          <pc:sldMk cId="2070430566" sldId="658"/>
        </pc:sldMkLst>
      </pc:sldChg>
      <pc:sldChg chg="del">
        <pc:chgData name="Khattab, Sherif" userId="c83b1e15-36f3-4f46-aceb-05aac24c545e" providerId="ADAL" clId="{C62981A0-9728-4000-B8FB-2E410BADF486}" dt="2022-03-22T12:59:32.386" v="0" actId="2696"/>
        <pc:sldMkLst>
          <pc:docMk/>
          <pc:sldMk cId="812759976" sldId="659"/>
        </pc:sldMkLst>
      </pc:sldChg>
      <pc:sldChg chg="modSp add del modTransition">
        <pc:chgData name="Khattab, Sherif" userId="c83b1e15-36f3-4f46-aceb-05aac24c545e" providerId="ADAL" clId="{C62981A0-9728-4000-B8FB-2E410BADF486}" dt="2022-03-29T16:24:06.780" v="21"/>
        <pc:sldMkLst>
          <pc:docMk/>
          <pc:sldMk cId="3356128445" sldId="673"/>
        </pc:sldMkLst>
        <pc:spChg chg="mod">
          <ac:chgData name="Khattab, Sherif" userId="c83b1e15-36f3-4f46-aceb-05aac24c545e" providerId="ADAL" clId="{C62981A0-9728-4000-B8FB-2E410BADF486}" dt="2022-03-29T16:24:04.613" v="16"/>
          <ac:spMkLst>
            <pc:docMk/>
            <pc:sldMk cId="3356128445" sldId="673"/>
            <ac:spMk id="4" creationId="{45660CF0-C1F5-4BD0-AA68-900914CB19CA}"/>
          </ac:spMkLst>
        </pc:spChg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3631832516" sldId="683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2958024077" sldId="684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354291359" sldId="685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1927036374" sldId="686"/>
        </pc:sldMkLst>
      </pc:sldChg>
      <pc:sldChg chg="add del">
        <pc:chgData name="Khattab, Sherif" userId="c83b1e15-36f3-4f46-aceb-05aac24c545e" providerId="ADAL" clId="{C62981A0-9728-4000-B8FB-2E410BADF486}" dt="2022-03-29T16:24:06.780" v="21"/>
        <pc:sldMkLst>
          <pc:docMk/>
          <pc:sldMk cId="2914354052" sldId="6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2293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71210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3793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09620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58621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8220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91820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38141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57221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344274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3805917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456831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2813386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28781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65608692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3039216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246871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729419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4965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697101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6500521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762735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3467977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566230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715883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9795698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1991546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4005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1247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627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47188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5452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4251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9484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9403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30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61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84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921AC79-EB49-0A79-C1A5-8AEDB2E1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PTEs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70" b="75404"/>
          <a:stretch/>
        </p:blipFill>
        <p:spPr>
          <a:xfrm>
            <a:off x="81153" y="1233462"/>
            <a:ext cx="9672447" cy="30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4" t="31884" r="45980" b="55902"/>
          <a:stretch/>
        </p:blipFill>
        <p:spPr>
          <a:xfrm>
            <a:off x="1538288" y="978436"/>
            <a:ext cx="6178550" cy="1698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13071-C160-8E89-AF4E-A464534ED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6" r="54679" b="40075"/>
          <a:stretch/>
        </p:blipFill>
        <p:spPr>
          <a:xfrm>
            <a:off x="1812263" y="3523658"/>
            <a:ext cx="5904575" cy="1470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F02B3-0960-2166-7269-D6F5FCFF9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37" r="54679" b="28148"/>
          <a:stretch/>
        </p:blipFill>
        <p:spPr>
          <a:xfrm>
            <a:off x="1512225" y="5840946"/>
            <a:ext cx="5904575" cy="10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F4AE6-2453-D8A9-BE04-25129FC18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87" r="56616" b="63299"/>
          <a:stretch/>
        </p:blipFill>
        <p:spPr>
          <a:xfrm>
            <a:off x="588492" y="3225483"/>
            <a:ext cx="9048103" cy="16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big can a page table be?</a:t>
            </a:r>
          </a:p>
          <a:p>
            <a:pPr lvl="1"/>
            <a:r>
              <a:rPr lang="en-US" dirty="0"/>
              <a:t>64-bit machine </a:t>
            </a:r>
            <a:r>
              <a:rPr lang="en-US" dirty="0">
                <a:sym typeface="Wingdings" panose="05000000000000000000" pitchFamily="2" charset="2"/>
              </a:rPr>
              <a:t> virtual address size = 64 bits</a:t>
            </a:r>
            <a:endParaRPr lang="en-US" dirty="0"/>
          </a:p>
          <a:p>
            <a:pPr lvl="1"/>
            <a:r>
              <a:rPr lang="en-US" dirty="0"/>
              <a:t>4 KB page size </a:t>
            </a:r>
            <a:r>
              <a:rPr lang="en-US" dirty="0">
                <a:sym typeface="Wingdings" panose="05000000000000000000" pitchFamily="2" charset="2"/>
              </a:rPr>
              <a:t>page offset is log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2</a:t>
            </a:r>
            <a:r>
              <a:rPr lang="en-US" baseline="30000" dirty="0">
                <a:sym typeface="Wingdings" panose="05000000000000000000" pitchFamily="2" charset="2"/>
              </a:rPr>
              <a:t>12</a:t>
            </a:r>
            <a:r>
              <a:rPr lang="en-US" dirty="0">
                <a:sym typeface="Wingdings" panose="05000000000000000000" pitchFamily="2" charset="2"/>
              </a:rPr>
              <a:t> = 12 bits</a:t>
            </a:r>
            <a:endParaRPr lang="en-US" dirty="0"/>
          </a:p>
          <a:p>
            <a:pPr lvl="1"/>
            <a:r>
              <a:rPr lang="en-US" dirty="0"/>
              <a:t>How many pages?</a:t>
            </a:r>
          </a:p>
          <a:p>
            <a:pPr lvl="1"/>
            <a:r>
              <a:rPr lang="en-US" dirty="0"/>
              <a:t>How many PTEs?</a:t>
            </a:r>
          </a:p>
          <a:p>
            <a:pPr lvl="1"/>
            <a:r>
              <a:rPr lang="en-US" dirty="0"/>
              <a:t>#PTEs = 2</a:t>
            </a:r>
            <a:r>
              <a:rPr lang="en-US" baseline="30000" dirty="0"/>
              <a:t>64</a:t>
            </a:r>
            <a:r>
              <a:rPr lang="en-US" dirty="0"/>
              <a:t> / page size = 2</a:t>
            </a:r>
            <a:r>
              <a:rPr lang="en-US" baseline="30000" dirty="0"/>
              <a:t>64</a:t>
            </a:r>
            <a:r>
              <a:rPr lang="en-US" dirty="0"/>
              <a:t> / 2</a:t>
            </a:r>
            <a:r>
              <a:rPr lang="en-US" baseline="30000" dirty="0"/>
              <a:t>12</a:t>
            </a:r>
            <a:r>
              <a:rPr lang="en-US" dirty="0"/>
              <a:t> = 2</a:t>
            </a:r>
            <a:r>
              <a:rPr lang="en-US" baseline="30000" dirty="0"/>
              <a:t>52</a:t>
            </a:r>
            <a:endParaRPr lang="en-US" dirty="0"/>
          </a:p>
          <a:p>
            <a:pPr lvl="1"/>
            <a:r>
              <a:rPr lang="en-US" dirty="0"/>
              <a:t>How big is a PTE?</a:t>
            </a:r>
          </a:p>
          <a:p>
            <a:pPr lvl="1"/>
            <a:r>
              <a:rPr lang="en-US" dirty="0"/>
              <a:t>Assume 4 GB RAM (Physical Memory) = 2</a:t>
            </a:r>
            <a:r>
              <a:rPr lang="en-US" baseline="30000" dirty="0"/>
              <a:t>32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# Frames = 2</a:t>
            </a:r>
            <a:r>
              <a:rPr lang="en-US" baseline="30000" dirty="0"/>
              <a:t>32</a:t>
            </a:r>
            <a:r>
              <a:rPr lang="en-US" dirty="0"/>
              <a:t> / page size = 2</a:t>
            </a:r>
            <a:r>
              <a:rPr lang="en-US" baseline="30000" dirty="0"/>
              <a:t>32</a:t>
            </a:r>
            <a:r>
              <a:rPr lang="en-US" dirty="0"/>
              <a:t> / 2</a:t>
            </a:r>
            <a:r>
              <a:rPr lang="en-US" baseline="30000" dirty="0"/>
              <a:t>12</a:t>
            </a:r>
            <a:r>
              <a:rPr lang="en-US" dirty="0"/>
              <a:t> = 2</a:t>
            </a:r>
            <a:r>
              <a:rPr lang="en-US" baseline="30000" dirty="0"/>
              <a:t>20</a:t>
            </a:r>
          </a:p>
          <a:p>
            <a:pPr lvl="1"/>
            <a:r>
              <a:rPr lang="en-US" dirty="0"/>
              <a:t>Frame no. size = log</a:t>
            </a:r>
            <a:r>
              <a:rPr lang="en-US" baseline="-25000" dirty="0"/>
              <a:t>2</a:t>
            </a:r>
            <a:r>
              <a:rPr lang="en-US" dirty="0"/>
              <a:t> 2</a:t>
            </a:r>
            <a:r>
              <a:rPr lang="en-US" baseline="30000" dirty="0"/>
              <a:t>20</a:t>
            </a:r>
            <a:r>
              <a:rPr lang="en-US" dirty="0"/>
              <a:t> = 20 bits</a:t>
            </a:r>
          </a:p>
          <a:p>
            <a:pPr lvl="1"/>
            <a:r>
              <a:rPr lang="en-US" dirty="0"/>
              <a:t>PTE size = 20 + (let’s say) 12 bits for flags = 32 bits = 4 bytes</a:t>
            </a:r>
          </a:p>
          <a:p>
            <a:pPr lvl="1"/>
            <a:r>
              <a:rPr lang="en-US" dirty="0"/>
              <a:t>How big is the page table of </a:t>
            </a:r>
            <a:r>
              <a:rPr lang="en-US" b="1" dirty="0"/>
              <a:t>one process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#PTEs * PTE size = 2</a:t>
            </a:r>
            <a:r>
              <a:rPr lang="en-US" baseline="30000" dirty="0"/>
              <a:t>52</a:t>
            </a:r>
            <a:r>
              <a:rPr lang="en-US" dirty="0"/>
              <a:t> * 4 = 2</a:t>
            </a:r>
            <a:r>
              <a:rPr lang="en-US" baseline="30000" dirty="0"/>
              <a:t>54</a:t>
            </a:r>
            <a:r>
              <a:rPr lang="en-US" dirty="0"/>
              <a:t> bytes = </a:t>
            </a:r>
            <a:r>
              <a:rPr lang="en-US" b="1" dirty="0"/>
              <a:t>16 PB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7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page table of </a:t>
            </a:r>
            <a:r>
              <a:rPr lang="en-US" b="1" dirty="0"/>
              <a:t>one process</a:t>
            </a:r>
            <a:r>
              <a:rPr lang="en-US" dirty="0"/>
              <a:t>?</a:t>
            </a:r>
          </a:p>
          <a:p>
            <a:r>
              <a:rPr lang="en-US" dirty="0"/>
              <a:t>#PTEs * PTE size = 2</a:t>
            </a:r>
            <a:r>
              <a:rPr lang="en-US" baseline="30000" dirty="0"/>
              <a:t>52</a:t>
            </a:r>
            <a:r>
              <a:rPr lang="en-US" dirty="0"/>
              <a:t> * 4 = 2</a:t>
            </a:r>
            <a:r>
              <a:rPr lang="en-US" baseline="30000" dirty="0"/>
              <a:t>54</a:t>
            </a:r>
            <a:r>
              <a:rPr lang="en-US" dirty="0"/>
              <a:t> bytes = </a:t>
            </a:r>
            <a:r>
              <a:rPr lang="en-US" b="1" dirty="0"/>
              <a:t>16 PB</a:t>
            </a:r>
            <a:endParaRPr lang="en-US" dirty="0"/>
          </a:p>
          <a:p>
            <a:r>
              <a:rPr lang="en-US" dirty="0"/>
              <a:t>Such page table is too big to put in memory!</a:t>
            </a:r>
          </a:p>
          <a:p>
            <a:r>
              <a:rPr lang="en-US" dirty="0"/>
              <a:t>But why does it have to be in memory?</a:t>
            </a:r>
          </a:p>
          <a:p>
            <a:r>
              <a:rPr lang="en-US" dirty="0"/>
              <a:t>Let’s see how address translation happens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2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C1CE-4716-4377-940B-64885BE6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7CAC-EE0F-424B-998C-433E3481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C8C5-4B88-4503-91FE-D6FBDD0F34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8317-0C58-4E00-9768-89E103006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D98A-B7E7-49C0-B083-C77FF028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9" y="974775"/>
            <a:ext cx="9116462" cy="60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6" name="Rectangle 48">
            <a:extLst>
              <a:ext uri="{FF2B5EF4-FFF2-40B4-BE49-F238E27FC236}">
                <a16:creationId xmlns:a16="http://schemas.microsoft.com/office/drawing/2014/main" id="{B4563DD8-5DB2-D64B-8315-E3C997EA0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&amp; paging structures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E6A2E-C353-8B4E-A371-5E5C2799A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5CA8A13A-76FE-204A-8E84-35B422BD3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710828-6999-F442-94D5-545CD360B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90F5C17-F354-9F41-91D9-44739FE16C1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010" name="AutoShape 2">
            <a:extLst>
              <a:ext uri="{FF2B5EF4-FFF2-40B4-BE49-F238E27FC236}">
                <a16:creationId xmlns:a16="http://schemas.microsoft.com/office/drawing/2014/main" id="{2BD0E4E8-0436-0B44-99C8-EA189E0E2FAE}"/>
              </a:ext>
            </a:extLst>
          </p:cNvPr>
          <p:cNvCxnSpPr>
            <a:cxnSpLocks noChangeShapeType="1"/>
            <a:stCxn id="43055" idx="0"/>
            <a:endCxn id="43053" idx="1"/>
          </p:cNvCxnSpPr>
          <p:nvPr/>
        </p:nvCxnSpPr>
        <p:spPr bwMode="auto">
          <a:xfrm rot="5400000" flipH="1" flipV="1">
            <a:off x="6825236" y="2708884"/>
            <a:ext cx="1049954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1" name="AutoShape 3">
            <a:extLst>
              <a:ext uri="{FF2B5EF4-FFF2-40B4-BE49-F238E27FC236}">
                <a16:creationId xmlns:a16="http://schemas.microsoft.com/office/drawing/2014/main" id="{7F763DC7-0C59-4140-A817-1F36AB22C63A}"/>
              </a:ext>
            </a:extLst>
          </p:cNvPr>
          <p:cNvCxnSpPr>
            <a:cxnSpLocks noChangeShapeType="1"/>
            <a:stCxn id="43055" idx="2"/>
            <a:endCxn id="43047" idx="1"/>
          </p:cNvCxnSpPr>
          <p:nvPr/>
        </p:nvCxnSpPr>
        <p:spPr bwMode="auto">
          <a:xfrm rot="16200000" flipH="1">
            <a:off x="7000735" y="4354318"/>
            <a:ext cx="698957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2" name="AutoShape 4">
            <a:extLst>
              <a:ext uri="{FF2B5EF4-FFF2-40B4-BE49-F238E27FC236}">
                <a16:creationId xmlns:a16="http://schemas.microsoft.com/office/drawing/2014/main" id="{27C5EEFA-773B-4847-AC96-363EC5B8E62E}"/>
              </a:ext>
            </a:extLst>
          </p:cNvPr>
          <p:cNvCxnSpPr>
            <a:cxnSpLocks noChangeShapeType="1"/>
            <a:stCxn id="43055" idx="3"/>
            <a:endCxn id="43049" idx="1"/>
          </p:cNvCxnSpPr>
          <p:nvPr/>
        </p:nvCxnSpPr>
        <p:spPr bwMode="auto">
          <a:xfrm>
            <a:off x="7133976" y="4249323"/>
            <a:ext cx="846210" cy="24448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014" name="Text Box 6">
            <a:extLst>
              <a:ext uri="{FF2B5EF4-FFF2-40B4-BE49-F238E27FC236}">
                <a16:creationId xmlns:a16="http://schemas.microsoft.com/office/drawing/2014/main" id="{6A6432AE-B04C-EF4C-9ED4-208207D7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18390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3618A9FB-74E2-F64E-8B81-4C8EB8486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33" y="1511934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8C010CF8-2DD7-8741-B0FB-8AB43B5F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1931917"/>
            <a:ext cx="320237" cy="944959"/>
          </a:xfrm>
          <a:prstGeom prst="down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98426932-2457-6949-9DB5-3B0C5FC5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4094823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(P0)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BF6CC7C8-A879-2644-ACD5-CBA229157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612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C1F6570F-FCCA-A04E-9C01-47BFA074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04136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BFB491DA-F048-E94E-BD47-B6961A0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471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B757755-CC71-CD4A-91BE-2B9EBCE07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90058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D6117EA-998E-374E-96B2-FA9F78C5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32931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0A61741E-8BB2-FB44-B6B7-5320BE96D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75979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CA8C7690-D85D-D94F-AF24-B9B550C3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18852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3025" name="Text Box 17">
            <a:extLst>
              <a:ext uri="{FF2B5EF4-FFF2-40B4-BE49-F238E27FC236}">
                <a16:creationId xmlns:a16="http://schemas.microsoft.com/office/drawing/2014/main" id="{C91EE1B1-201D-3941-9D8D-392819D9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61725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5A079D83-7234-C848-9DC7-46CF24F7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604773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27" name="Text Box 19">
            <a:extLst>
              <a:ext uri="{FF2B5EF4-FFF2-40B4-BE49-F238E27FC236}">
                <a16:creationId xmlns:a16="http://schemas.microsoft.com/office/drawing/2014/main" id="{464B182C-96E8-D343-B04D-8470CDB5C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554" y="1007956"/>
            <a:ext cx="1292208" cy="8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3028" name="Text Box 20">
            <a:extLst>
              <a:ext uri="{FF2B5EF4-FFF2-40B4-BE49-F238E27FC236}">
                <a16:creationId xmlns:a16="http://schemas.microsoft.com/office/drawing/2014/main" id="{D85F230F-935D-554E-94B9-1FF55EB9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4115822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(P0)</a:t>
            </a:r>
          </a:p>
        </p:txBody>
      </p:sp>
      <p:sp>
        <p:nvSpPr>
          <p:cNvPr id="43029" name="Text Box 21">
            <a:extLst>
              <a:ext uri="{FF2B5EF4-FFF2-40B4-BE49-F238E27FC236}">
                <a16:creationId xmlns:a16="http://schemas.microsoft.com/office/drawing/2014/main" id="{CA0F8F73-709E-FC4A-87D0-07179697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6142235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(P1)</a:t>
            </a:r>
          </a:p>
        </p:txBody>
      </p:sp>
      <p:sp>
        <p:nvSpPr>
          <p:cNvPr id="43030" name="Text Box 22">
            <a:extLst>
              <a:ext uri="{FF2B5EF4-FFF2-40B4-BE49-F238E27FC236}">
                <a16:creationId xmlns:a16="http://schemas.microsoft.com/office/drawing/2014/main" id="{DA519350-DD85-4246-8B8D-60345D0A6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6131736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(P1)</a:t>
            </a:r>
          </a:p>
        </p:txBody>
      </p:sp>
      <p:sp>
        <p:nvSpPr>
          <p:cNvPr id="43031" name="Rectangle 23">
            <a:extLst>
              <a:ext uri="{FF2B5EF4-FFF2-40B4-BE49-F238E27FC236}">
                <a16:creationId xmlns:a16="http://schemas.microsoft.com/office/drawing/2014/main" id="{60F5F410-BF7A-B340-BB1A-BA03B1F1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527848"/>
            <a:ext cx="1007957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43032" name="Rectangle 24">
            <a:extLst>
              <a:ext uri="{FF2B5EF4-FFF2-40B4-BE49-F238E27FC236}">
                <a16:creationId xmlns:a16="http://schemas.microsoft.com/office/drawing/2014/main" id="{E0616014-E884-9C46-80C9-C0CDA2651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107866"/>
            <a:ext cx="1007957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</a:p>
        </p:txBody>
      </p: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E92DA0B2-B5DE-2D48-86F2-B6D9DF3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687884"/>
            <a:ext cx="1007957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6EA37F1B-9F30-AE46-A5FD-BD922640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267902"/>
            <a:ext cx="1007957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EC6B739E-62A4-4248-A100-53B8239C4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1847920"/>
            <a:ext cx="1007957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6B748D8D-0633-E943-88B2-8CB847AF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5375768"/>
            <a:ext cx="1007957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118BF0B9-6459-FB4B-B1DA-4C7A5A86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4955786"/>
            <a:ext cx="1007957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8" name="Rectangle 30">
            <a:extLst>
              <a:ext uri="{FF2B5EF4-FFF2-40B4-BE49-F238E27FC236}">
                <a16:creationId xmlns:a16="http://schemas.microsoft.com/office/drawing/2014/main" id="{8E4641F7-DB5E-BC45-B5CA-085DB0D3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375768"/>
            <a:ext cx="419982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39" name="Rectangle 31">
            <a:extLst>
              <a:ext uri="{FF2B5EF4-FFF2-40B4-BE49-F238E27FC236}">
                <a16:creationId xmlns:a16="http://schemas.microsoft.com/office/drawing/2014/main" id="{CBCF6E03-AD94-F243-AFA9-CD829944D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955786"/>
            <a:ext cx="419982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40" name="Rectangle 32">
            <a:extLst>
              <a:ext uri="{FF2B5EF4-FFF2-40B4-BE49-F238E27FC236}">
                <a16:creationId xmlns:a16="http://schemas.microsoft.com/office/drawing/2014/main" id="{298A824A-A35C-FB43-8DB6-D6F620CC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527848"/>
            <a:ext cx="419982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41" name="Rectangle 33">
            <a:extLst>
              <a:ext uri="{FF2B5EF4-FFF2-40B4-BE49-F238E27FC236}">
                <a16:creationId xmlns:a16="http://schemas.microsoft.com/office/drawing/2014/main" id="{54CD7058-CFA8-FF48-8B01-77ACCA56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107866"/>
            <a:ext cx="419982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42" name="Rectangle 34">
            <a:extLst>
              <a:ext uri="{FF2B5EF4-FFF2-40B4-BE49-F238E27FC236}">
                <a16:creationId xmlns:a16="http://schemas.microsoft.com/office/drawing/2014/main" id="{C98CD142-E718-C74B-B04C-34DEDA40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687884"/>
            <a:ext cx="419982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43" name="Rectangle 35">
            <a:extLst>
              <a:ext uri="{FF2B5EF4-FFF2-40B4-BE49-F238E27FC236}">
                <a16:creationId xmlns:a16="http://schemas.microsoft.com/office/drawing/2014/main" id="{2905506A-E0FF-DE4A-B998-76332D204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267902"/>
            <a:ext cx="419982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44" name="Rectangle 36">
            <a:extLst>
              <a:ext uri="{FF2B5EF4-FFF2-40B4-BE49-F238E27FC236}">
                <a16:creationId xmlns:a16="http://schemas.microsoft.com/office/drawing/2014/main" id="{395045AB-18D7-CC42-9A30-19C4417B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1847920"/>
            <a:ext cx="419982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45" name="Rectangle 37">
            <a:extLst>
              <a:ext uri="{FF2B5EF4-FFF2-40B4-BE49-F238E27FC236}">
                <a16:creationId xmlns:a16="http://schemas.microsoft.com/office/drawing/2014/main" id="{C0F7E544-1235-6049-B33C-6492E06A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963743"/>
            <a:ext cx="1511935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 (P0)</a:t>
            </a:r>
          </a:p>
        </p:txBody>
      </p:sp>
      <p:sp>
        <p:nvSpPr>
          <p:cNvPr id="43046" name="Rectangle 38">
            <a:extLst>
              <a:ext uri="{FF2B5EF4-FFF2-40B4-BE49-F238E27FC236}">
                <a16:creationId xmlns:a16="http://schemas.microsoft.com/office/drawing/2014/main" id="{0A586D4D-985E-B94D-B0B7-20782CB8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543761"/>
            <a:ext cx="1511935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(P1)</a:t>
            </a:r>
          </a:p>
        </p:txBody>
      </p:sp>
      <p:sp>
        <p:nvSpPr>
          <p:cNvPr id="43047" name="Rectangle 39">
            <a:extLst>
              <a:ext uri="{FF2B5EF4-FFF2-40B4-BE49-F238E27FC236}">
                <a16:creationId xmlns:a16="http://schemas.microsoft.com/office/drawing/2014/main" id="{F136F21C-A783-1B49-9EFE-9E3A2F524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123779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48" name="Rectangle 40">
            <a:extLst>
              <a:ext uri="{FF2B5EF4-FFF2-40B4-BE49-F238E27FC236}">
                <a16:creationId xmlns:a16="http://schemas.microsoft.com/office/drawing/2014/main" id="{5F01FCF2-323F-EE48-BC8A-B92E509DA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703797"/>
            <a:ext cx="1511935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(P0)</a:t>
            </a:r>
          </a:p>
        </p:txBody>
      </p:sp>
      <p:sp>
        <p:nvSpPr>
          <p:cNvPr id="43049" name="Rectangle 41">
            <a:extLst>
              <a:ext uri="{FF2B5EF4-FFF2-40B4-BE49-F238E27FC236}">
                <a16:creationId xmlns:a16="http://schemas.microsoft.com/office/drawing/2014/main" id="{46F3E6A3-6E3B-0E49-886B-D5F7D678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283815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0" name="Rectangle 42">
            <a:extLst>
              <a:ext uri="{FF2B5EF4-FFF2-40B4-BE49-F238E27FC236}">
                <a16:creationId xmlns:a16="http://schemas.microsoft.com/office/drawing/2014/main" id="{D4534D97-81A9-584D-AE71-19A8B088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863833"/>
            <a:ext cx="1511935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 (P0)</a:t>
            </a:r>
          </a:p>
        </p:txBody>
      </p:sp>
      <p:sp>
        <p:nvSpPr>
          <p:cNvPr id="43051" name="Rectangle 43">
            <a:extLst>
              <a:ext uri="{FF2B5EF4-FFF2-40B4-BE49-F238E27FC236}">
                <a16:creationId xmlns:a16="http://schemas.microsoft.com/office/drawing/2014/main" id="{38AAD13E-6E61-B948-8F9E-27D0201D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443851"/>
            <a:ext cx="1511935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(P0)</a:t>
            </a:r>
          </a:p>
        </p:txBody>
      </p:sp>
      <p:sp>
        <p:nvSpPr>
          <p:cNvPr id="43052" name="Rectangle 44">
            <a:extLst>
              <a:ext uri="{FF2B5EF4-FFF2-40B4-BE49-F238E27FC236}">
                <a16:creationId xmlns:a16="http://schemas.microsoft.com/office/drawing/2014/main" id="{E5162CC4-0E87-DB48-B682-024DF38C2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023869"/>
            <a:ext cx="1511935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 (P0)</a:t>
            </a:r>
          </a:p>
        </p:txBody>
      </p:sp>
      <p:sp>
        <p:nvSpPr>
          <p:cNvPr id="43053" name="Rectangle 45">
            <a:extLst>
              <a:ext uri="{FF2B5EF4-FFF2-40B4-BE49-F238E27FC236}">
                <a16:creationId xmlns:a16="http://schemas.microsoft.com/office/drawing/2014/main" id="{CE515524-8587-6B45-82F3-C00058D9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603888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4" name="Rectangle 46">
            <a:extLst>
              <a:ext uri="{FF2B5EF4-FFF2-40B4-BE49-F238E27FC236}">
                <a16:creationId xmlns:a16="http://schemas.microsoft.com/office/drawing/2014/main" id="{7449003D-440D-5342-BCA2-990FDA22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183906"/>
            <a:ext cx="1511935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(P1)</a:t>
            </a:r>
          </a:p>
        </p:txBody>
      </p:sp>
      <p:sp>
        <p:nvSpPr>
          <p:cNvPr id="43055" name="Text Box 47">
            <a:extLst>
              <a:ext uri="{FF2B5EF4-FFF2-40B4-BE49-F238E27FC236}">
                <a16:creationId xmlns:a16="http://schemas.microsoft.com/office/drawing/2014/main" id="{EE57FDDD-C214-DB43-8BE5-8EB7CC95C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06" y="3863833"/>
            <a:ext cx="827470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Free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6581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17">
            <a:extLst>
              <a:ext uri="{FF2B5EF4-FFF2-40B4-BE49-F238E27FC236}">
                <a16:creationId xmlns:a16="http://schemas.microsoft.com/office/drawing/2014/main" id="{07FF1D31-52E4-8F41-B910-26EE779DE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logical =&gt; physical address</a:t>
            </a:r>
          </a:p>
        </p:txBody>
      </p:sp>
      <p:sp>
        <p:nvSpPr>
          <p:cNvPr id="40978" name="Rectangle 18">
            <a:extLst>
              <a:ext uri="{FF2B5EF4-FFF2-40B4-BE49-F238E27FC236}">
                <a16:creationId xmlns:a16="http://schemas.microsoft.com/office/drawing/2014/main" id="{BAD9C935-A57B-D04C-A415-82291C7422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648399" cy="6141298"/>
          </a:xfrm>
        </p:spPr>
        <p:txBody>
          <a:bodyPr/>
          <a:lstStyle/>
          <a:p>
            <a:r>
              <a:rPr lang="en-US" altLang="en-US" sz="2646" dirty="0"/>
              <a:t>Split address from CPU into two pieces</a:t>
            </a:r>
          </a:p>
          <a:p>
            <a:pPr lvl="1"/>
            <a:r>
              <a:rPr lang="en-US" altLang="en-US" sz="2205" dirty="0"/>
              <a:t>Page number (</a:t>
            </a:r>
            <a:r>
              <a:rPr lang="en-US" altLang="en-US" sz="2205" i="1" dirty="0"/>
              <a:t>p</a:t>
            </a:r>
            <a:r>
              <a:rPr lang="en-US" altLang="en-US" sz="2205" dirty="0"/>
              <a:t>)</a:t>
            </a:r>
          </a:p>
          <a:p>
            <a:pPr lvl="1"/>
            <a:r>
              <a:rPr lang="en-US" altLang="en-US" sz="2205" dirty="0"/>
              <a:t>Page offset (</a:t>
            </a:r>
            <a:r>
              <a:rPr lang="en-US" altLang="en-US" sz="2205" i="1" dirty="0"/>
              <a:t>d</a:t>
            </a:r>
            <a:r>
              <a:rPr lang="en-US" altLang="en-US" sz="2205" dirty="0"/>
              <a:t>)</a:t>
            </a:r>
          </a:p>
          <a:p>
            <a:r>
              <a:rPr lang="en-US" altLang="en-US" sz="2646" dirty="0"/>
              <a:t>Page number</a:t>
            </a:r>
          </a:p>
          <a:p>
            <a:pPr lvl="1"/>
            <a:r>
              <a:rPr lang="en-US" altLang="en-US" sz="2205" dirty="0"/>
              <a:t>Index into page table</a:t>
            </a:r>
          </a:p>
          <a:p>
            <a:pPr lvl="1"/>
            <a:r>
              <a:rPr lang="en-US" altLang="en-US" sz="2205" dirty="0"/>
              <a:t>Page table contains base address of page in physical memory</a:t>
            </a:r>
          </a:p>
          <a:p>
            <a:r>
              <a:rPr lang="en-US" altLang="en-US" sz="2646" dirty="0"/>
              <a:t>Page offset</a:t>
            </a:r>
          </a:p>
          <a:p>
            <a:pPr lvl="1"/>
            <a:r>
              <a:rPr lang="en-US" altLang="en-US" sz="2205" dirty="0"/>
              <a:t>Added to base address to get actual physical memory address</a:t>
            </a:r>
          </a:p>
          <a:p>
            <a:r>
              <a:rPr lang="en-US" altLang="en-US" sz="2646" dirty="0"/>
              <a:t>Page size = 2</a:t>
            </a:r>
            <a:r>
              <a:rPr lang="en-US" altLang="en-US" sz="2646" i="1" baseline="30000" dirty="0"/>
              <a:t>d</a:t>
            </a:r>
            <a:r>
              <a:rPr lang="en-US" altLang="en-US" sz="2646" dirty="0"/>
              <a:t> bytes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1CC8A1E-BC7F-4647-A05F-50E57F2A7C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02BFEC-8318-6045-BA66-CDA1A643A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7B806C-9208-3C47-A0A1-E66CA828283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EDD000EB-B710-F844-BB91-C7DBB98DA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365" y="1696576"/>
            <a:ext cx="3672668" cy="126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Example: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4 KB (=4096 byte) pages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32 bit logical addresses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A4BC718F-EF67-CD46-8EFC-AFCCCAAD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63" y="5223525"/>
            <a:ext cx="1840921" cy="551226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241A0B2E-76D8-B94B-9328-5A4D4004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936" y="5223525"/>
            <a:ext cx="1119952" cy="551226"/>
          </a:xfrm>
          <a:prstGeom prst="rect">
            <a:avLst/>
          </a:prstGeom>
          <a:solidFill>
            <a:srgbClr val="62D6A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2D6AC"/>
            </a:extrusionClr>
            <a:contourClr>
              <a:srgbClr val="62D6A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7" name="AutoShape 7">
            <a:extLst>
              <a:ext uri="{FF2B5EF4-FFF2-40B4-BE49-F238E27FC236}">
                <a16:creationId xmlns:a16="http://schemas.microsoft.com/office/drawing/2014/main" id="{72AF921D-6556-2044-B71F-8E07A9835E81}"/>
              </a:ext>
            </a:extLst>
          </p:cNvPr>
          <p:cNvSpPr>
            <a:spLocks/>
          </p:cNvSpPr>
          <p:nvPr/>
        </p:nvSpPr>
        <p:spPr bwMode="auto">
          <a:xfrm rot="5400000">
            <a:off x="7029977" y="4136823"/>
            <a:ext cx="157493" cy="1840921"/>
          </a:xfrm>
          <a:prstGeom prst="leftBrace">
            <a:avLst>
              <a:gd name="adj1" fmla="val 974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8" name="AutoShape 8">
            <a:extLst>
              <a:ext uri="{FF2B5EF4-FFF2-40B4-BE49-F238E27FC236}">
                <a16:creationId xmlns:a16="http://schemas.microsoft.com/office/drawing/2014/main" id="{9C6B2222-C448-0147-A379-EA4C12324682}"/>
              </a:ext>
            </a:extLst>
          </p:cNvPr>
          <p:cNvSpPr>
            <a:spLocks/>
          </p:cNvSpPr>
          <p:nvPr/>
        </p:nvSpPr>
        <p:spPr bwMode="auto">
          <a:xfrm rot="5400000">
            <a:off x="8475414" y="4462309"/>
            <a:ext cx="227490" cy="1119952"/>
          </a:xfrm>
          <a:prstGeom prst="lef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EAC75793-685A-1849-9EF0-F84D3505C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80" y="3032620"/>
            <a:ext cx="1457318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535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4096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2625AB81-30EC-2249-A316-63610799C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427" y="3037869"/>
            <a:ext cx="10245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 = 12</a:t>
            </a:r>
          </a:p>
        </p:txBody>
      </p:sp>
      <p:sp>
        <p:nvSpPr>
          <p:cNvPr id="40971" name="AutoShape 11">
            <a:extLst>
              <a:ext uri="{FF2B5EF4-FFF2-40B4-BE49-F238E27FC236}">
                <a16:creationId xmlns:a16="http://schemas.microsoft.com/office/drawing/2014/main" id="{27798A1B-CA73-BB4E-9F77-AA391737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68" y="3137615"/>
            <a:ext cx="958959" cy="236239"/>
          </a:xfrm>
          <a:prstGeom prst="rightArrow">
            <a:avLst>
              <a:gd name="adj1" fmla="val 50000"/>
              <a:gd name="adj2" fmla="val 101482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2" name="AutoShape 12">
            <a:extLst>
              <a:ext uri="{FF2B5EF4-FFF2-40B4-BE49-F238E27FC236}">
                <a16:creationId xmlns:a16="http://schemas.microsoft.com/office/drawing/2014/main" id="{516ABFA9-771F-8140-93FD-6C9000D4B2D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550579" y="4569929"/>
            <a:ext cx="236240" cy="2960873"/>
          </a:xfrm>
          <a:prstGeom prst="leftBrace">
            <a:avLst>
              <a:gd name="adj1" fmla="val 104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74E5F635-59D2-B24F-B28F-FDA3EC8CF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812" y="4455308"/>
            <a:ext cx="1066184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 bits</a:t>
            </a:r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44195482-239E-244E-94F7-413C887B3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035" y="6266481"/>
            <a:ext cx="295933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 bit logical address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27670EE3-2B49-4748-A12F-5C6E3CAB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31" y="4455308"/>
            <a:ext cx="216905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32-12 = 20 bits</a:t>
            </a:r>
          </a:p>
        </p:txBody>
      </p:sp>
      <p:sp>
        <p:nvSpPr>
          <p:cNvPr id="40976" name="AutoShape 16">
            <a:extLst>
              <a:ext uri="{FF2B5EF4-FFF2-40B4-BE49-F238E27FC236}">
                <a16:creationId xmlns:a16="http://schemas.microsoft.com/office/drawing/2014/main" id="{11B48754-4BF1-C64C-B6E7-C1BC97B309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96302" y="3803461"/>
            <a:ext cx="944959" cy="320237"/>
          </a:xfrm>
          <a:prstGeom prst="right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2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9" name="Rectangle 55">
            <a:extLst>
              <a:ext uri="{FF2B5EF4-FFF2-40B4-BE49-F238E27FC236}">
                <a16:creationId xmlns:a16="http://schemas.microsoft.com/office/drawing/2014/main" id="{F4875458-D921-3C42-9C38-64DE6C0A7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translation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E8DB4-8FE8-7C47-AC40-5EEB4FC4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3070EB66-7C1D-554F-B4F8-460F106E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A53F2323-5A40-9C4E-89A9-739B444D0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A324D55-9BE6-8C49-9377-69A55720ED5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0DE2D8-2E2B-A641-BD6B-7BC9FF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3085117"/>
            <a:ext cx="880213" cy="37798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B3B574E3-C788-A145-AF9F-8E8DB41FB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343" y="1732425"/>
            <a:ext cx="158716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6998B36C-2546-BB48-8A29-7921796D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567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44ED8AF3-EB57-BD43-86C4-F47FBDFC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649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38EB0C3F-3939-C040-82B5-BC613CC9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284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66184EBF-D466-A243-88D0-187A03F9B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3" y="1968665"/>
            <a:ext cx="137402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cxnSp>
        <p:nvCxnSpPr>
          <p:cNvPr id="41993" name="AutoShape 9">
            <a:extLst>
              <a:ext uri="{FF2B5EF4-FFF2-40B4-BE49-F238E27FC236}">
                <a16:creationId xmlns:a16="http://schemas.microsoft.com/office/drawing/2014/main" id="{940A4D35-3C09-304F-A4A9-A45794F02A39}"/>
              </a:ext>
            </a:extLst>
          </p:cNvPr>
          <p:cNvCxnSpPr>
            <a:cxnSpLocks noChangeShapeType="1"/>
            <a:stCxn id="41988" idx="2"/>
            <a:endCxn id="41987" idx="0"/>
          </p:cNvCxnSpPr>
          <p:nvPr/>
        </p:nvCxnSpPr>
        <p:spPr bwMode="auto">
          <a:xfrm>
            <a:off x="2467924" y="2150968"/>
            <a:ext cx="132119" cy="93414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994" name="AutoShape 10">
            <a:extLst>
              <a:ext uri="{FF2B5EF4-FFF2-40B4-BE49-F238E27FC236}">
                <a16:creationId xmlns:a16="http://schemas.microsoft.com/office/drawing/2014/main" id="{9882077A-3018-804E-B936-96AB40687492}"/>
              </a:ext>
            </a:extLst>
          </p:cNvPr>
          <p:cNvCxnSpPr>
            <a:cxnSpLocks noChangeShapeType="1"/>
            <a:stCxn id="41992" idx="2"/>
            <a:endCxn id="41990" idx="0"/>
          </p:cNvCxnSpPr>
          <p:nvPr/>
        </p:nvCxnSpPr>
        <p:spPr bwMode="auto">
          <a:xfrm flipH="1">
            <a:off x="3363885" y="2387208"/>
            <a:ext cx="440981" cy="69790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2131ADAB-BDFD-A349-BE27-72FF4D98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016078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6" name="Rectangle 12">
            <a:extLst>
              <a:ext uri="{FF2B5EF4-FFF2-40B4-BE49-F238E27FC236}">
                <a16:creationId xmlns:a16="http://schemas.microsoft.com/office/drawing/2014/main" id="{BAFDDBA2-1916-2E46-A0D7-D58B4152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409810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7" name="Rectangle 13">
            <a:extLst>
              <a:ext uri="{FF2B5EF4-FFF2-40B4-BE49-F238E27FC236}">
                <a16:creationId xmlns:a16="http://schemas.microsoft.com/office/drawing/2014/main" id="{324902CC-5615-A541-B9EF-F8A80FCC5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354769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8" name="Rectangle 14">
            <a:extLst>
              <a:ext uri="{FF2B5EF4-FFF2-40B4-BE49-F238E27FC236}">
                <a16:creationId xmlns:a16="http://schemas.microsoft.com/office/drawing/2014/main" id="{318E75A8-7A69-CB4A-BE2F-FED83C23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748503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9" name="Rectangle 15">
            <a:extLst>
              <a:ext uri="{FF2B5EF4-FFF2-40B4-BE49-F238E27FC236}">
                <a16:creationId xmlns:a16="http://schemas.microsoft.com/office/drawing/2014/main" id="{495ED77B-CAB0-0B48-BA44-48E6CE2B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6142235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0" name="Text Box 16">
            <a:extLst>
              <a:ext uri="{FF2B5EF4-FFF2-40B4-BE49-F238E27FC236}">
                <a16:creationId xmlns:a16="http://schemas.microsoft.com/office/drawing/2014/main" id="{5FC6241D-AFBF-A047-A887-0C89FBAB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01607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ACE9BA1F-686D-454B-A5CC-08D9C38B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40981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1C97AF67-3E19-674B-A553-154DE4E37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202" y="5354769"/>
            <a:ext cx="5516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p-1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F372B336-FEA6-8F44-930B-164549A2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36" y="574850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2004" name="Text Box 20">
            <a:extLst>
              <a:ext uri="{FF2B5EF4-FFF2-40B4-BE49-F238E27FC236}">
                <a16:creationId xmlns:a16="http://schemas.microsoft.com/office/drawing/2014/main" id="{86074642-033E-0D4B-B8A3-A8DF90D02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869" y="6142235"/>
            <a:ext cx="61253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p+1</a:t>
            </a:r>
          </a:p>
        </p:txBody>
      </p:sp>
      <p:cxnSp>
        <p:nvCxnSpPr>
          <p:cNvPr id="42005" name="AutoShape 21">
            <a:extLst>
              <a:ext uri="{FF2B5EF4-FFF2-40B4-BE49-F238E27FC236}">
                <a16:creationId xmlns:a16="http://schemas.microsoft.com/office/drawing/2014/main" id="{82B5F032-3A4B-6249-B46A-E56BDB65AB1E}"/>
              </a:ext>
            </a:extLst>
          </p:cNvPr>
          <p:cNvCxnSpPr>
            <a:cxnSpLocks noChangeShapeType="1"/>
            <a:stCxn id="41987" idx="2"/>
            <a:endCxn id="41998" idx="1"/>
          </p:cNvCxnSpPr>
          <p:nvPr/>
        </p:nvCxnSpPr>
        <p:spPr bwMode="auto">
          <a:xfrm rot="16200000" flipH="1">
            <a:off x="1858950" y="4205069"/>
            <a:ext cx="2483143" cy="99920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6" name="Text Box 22">
            <a:extLst>
              <a:ext uri="{FF2B5EF4-FFF2-40B4-BE49-F238E27FC236}">
                <a16:creationId xmlns:a16="http://schemas.microsoft.com/office/drawing/2014/main" id="{1C1B30D9-7789-E143-A9EB-30154E41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67" y="57485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7" name="Rectangle 23">
            <a:extLst>
              <a:ext uri="{FF2B5EF4-FFF2-40B4-BE49-F238E27FC236}">
                <a16:creationId xmlns:a16="http://schemas.microsoft.com/office/drawing/2014/main" id="{DD390B9E-40F4-2441-935E-B5C64C73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085117"/>
            <a:ext cx="880213" cy="377984"/>
          </a:xfrm>
          <a:prstGeom prst="rect">
            <a:avLst/>
          </a:prstGeom>
          <a:solidFill>
            <a:srgbClr val="184B8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8" name="Text Box 24">
            <a:extLst>
              <a:ext uri="{FF2B5EF4-FFF2-40B4-BE49-F238E27FC236}">
                <a16:creationId xmlns:a16="http://schemas.microsoft.com/office/drawing/2014/main" id="{D2ECD686-F7CC-B24A-93DE-700C6D51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006" y="3069367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9" name="Rectangle 25">
            <a:extLst>
              <a:ext uri="{FF2B5EF4-FFF2-40B4-BE49-F238E27FC236}">
                <a16:creationId xmlns:a16="http://schemas.microsoft.com/office/drawing/2014/main" id="{5601A674-5A27-8F42-8D6E-4450A0D62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771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15D8A1C0-3EDF-1241-8598-C5CC0B31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407" y="306936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2011" name="AutoShape 27">
            <a:extLst>
              <a:ext uri="{FF2B5EF4-FFF2-40B4-BE49-F238E27FC236}">
                <a16:creationId xmlns:a16="http://schemas.microsoft.com/office/drawing/2014/main" id="{40D3D331-B4F8-D942-A033-25D0F9A7A16F}"/>
              </a:ext>
            </a:extLst>
          </p:cNvPr>
          <p:cNvCxnSpPr>
            <a:cxnSpLocks noChangeShapeType="1"/>
            <a:stCxn id="41998" idx="3"/>
            <a:endCxn id="42007" idx="2"/>
          </p:cNvCxnSpPr>
          <p:nvPr/>
        </p:nvCxnSpPr>
        <p:spPr bwMode="auto">
          <a:xfrm flipV="1">
            <a:off x="4720077" y="3463101"/>
            <a:ext cx="841713" cy="248314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2" name="Text Box 28">
            <a:extLst>
              <a:ext uri="{FF2B5EF4-FFF2-40B4-BE49-F238E27FC236}">
                <a16:creationId xmlns:a16="http://schemas.microsoft.com/office/drawing/2014/main" id="{2A11D03A-1F21-0A42-A777-9AB33676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612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13" name="AutoShape 29">
            <a:extLst>
              <a:ext uri="{FF2B5EF4-FFF2-40B4-BE49-F238E27FC236}">
                <a16:creationId xmlns:a16="http://schemas.microsoft.com/office/drawing/2014/main" id="{000ABE65-EC43-4B4C-AC27-B53D38532459}"/>
              </a:ext>
            </a:extLst>
          </p:cNvPr>
          <p:cNvCxnSpPr>
            <a:cxnSpLocks noChangeShapeType="1"/>
            <a:stCxn id="42012" idx="2"/>
            <a:endCxn id="42007" idx="0"/>
          </p:cNvCxnSpPr>
          <p:nvPr/>
        </p:nvCxnSpPr>
        <p:spPr bwMode="auto">
          <a:xfrm flipH="1">
            <a:off x="5560916" y="2014474"/>
            <a:ext cx="239739" cy="107064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14" name="AutoShape 30">
            <a:extLst>
              <a:ext uri="{FF2B5EF4-FFF2-40B4-BE49-F238E27FC236}">
                <a16:creationId xmlns:a16="http://schemas.microsoft.com/office/drawing/2014/main" id="{D24E8F78-D6B3-D248-82D7-6CF075D0FD55}"/>
              </a:ext>
            </a:extLst>
          </p:cNvPr>
          <p:cNvCxnSpPr>
            <a:cxnSpLocks noChangeShapeType="1"/>
            <a:stCxn id="41991" idx="2"/>
            <a:endCxn id="42009" idx="0"/>
          </p:cNvCxnSpPr>
          <p:nvPr/>
        </p:nvCxnSpPr>
        <p:spPr bwMode="auto">
          <a:xfrm rot="5400000" flipH="1" flipV="1">
            <a:off x="4642923" y="1806077"/>
            <a:ext cx="401044" cy="2959123"/>
          </a:xfrm>
          <a:prstGeom prst="bentConnector5">
            <a:avLst>
              <a:gd name="adj1" fmla="val -57001"/>
              <a:gd name="adj2" fmla="val 47353"/>
              <a:gd name="adj3" fmla="val 157001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5" name="Text Box 31">
            <a:extLst>
              <a:ext uri="{FF2B5EF4-FFF2-40B4-BE49-F238E27FC236}">
                <a16:creationId xmlns:a16="http://schemas.microsoft.com/office/drawing/2014/main" id="{51411B04-F151-2B42-88C9-020FD2E65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857" y="480354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16" name="Rectangle 32">
            <a:extLst>
              <a:ext uri="{FF2B5EF4-FFF2-40B4-BE49-F238E27FC236}">
                <a16:creationId xmlns:a16="http://schemas.microsoft.com/office/drawing/2014/main" id="{BBA4ABCB-79BA-F740-8EEF-06576335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598639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7" name="Rectangle 33">
            <a:extLst>
              <a:ext uri="{FF2B5EF4-FFF2-40B4-BE49-F238E27FC236}">
                <a16:creationId xmlns:a16="http://schemas.microsoft.com/office/drawing/2014/main" id="{33BC7D72-DCA2-374E-B33F-98AC807A9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992371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8" name="Rectangle 34">
            <a:extLst>
              <a:ext uri="{FF2B5EF4-FFF2-40B4-BE49-F238E27FC236}">
                <a16:creationId xmlns:a16="http://schemas.microsoft.com/office/drawing/2014/main" id="{615E61C0-0CF7-2F4E-867A-0DE5A5DA7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173571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9" name="Rectangle 35">
            <a:extLst>
              <a:ext uri="{FF2B5EF4-FFF2-40B4-BE49-F238E27FC236}">
                <a16:creationId xmlns:a16="http://schemas.microsoft.com/office/drawing/2014/main" id="{0F8AE51C-7646-C940-B787-2DE310BA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567303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0" name="Rectangle 36">
            <a:extLst>
              <a:ext uri="{FF2B5EF4-FFF2-40B4-BE49-F238E27FC236}">
                <a16:creationId xmlns:a16="http://schemas.microsoft.com/office/drawing/2014/main" id="{895DF602-8AE6-F941-9967-5CEE3832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961037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1" name="Rectangle 37">
            <a:extLst>
              <a:ext uri="{FF2B5EF4-FFF2-40B4-BE49-F238E27FC236}">
                <a16:creationId xmlns:a16="http://schemas.microsoft.com/office/drawing/2014/main" id="{C9082DFB-CA89-C04D-BDC8-1A399388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5354769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2" name="Text Box 38">
            <a:extLst>
              <a:ext uri="{FF2B5EF4-FFF2-40B4-BE49-F238E27FC236}">
                <a16:creationId xmlns:a16="http://schemas.microsoft.com/office/drawing/2014/main" id="{F02C5506-D017-4C44-A91D-545A212F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097" y="6614715"/>
            <a:ext cx="128900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sp>
        <p:nvSpPr>
          <p:cNvPr id="42023" name="Text Box 39">
            <a:extLst>
              <a:ext uri="{FF2B5EF4-FFF2-40B4-BE49-F238E27FC236}">
                <a16:creationId xmlns:a16="http://schemas.microsoft.com/office/drawing/2014/main" id="{3ABD0F1E-C193-8E45-8362-6AD29190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833" y="6220982"/>
            <a:ext cx="205042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memory</a:t>
            </a:r>
          </a:p>
        </p:txBody>
      </p:sp>
      <p:sp>
        <p:nvSpPr>
          <p:cNvPr id="42024" name="Text Box 40">
            <a:extLst>
              <a:ext uri="{FF2B5EF4-FFF2-40B4-BE49-F238E27FC236}">
                <a16:creationId xmlns:a16="http://schemas.microsoft.com/office/drawing/2014/main" id="{95952FA3-122F-3E41-8BE7-75560776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598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25" name="Text Box 41">
            <a:extLst>
              <a:ext uri="{FF2B5EF4-FFF2-40B4-BE49-F238E27FC236}">
                <a16:creationId xmlns:a16="http://schemas.microsoft.com/office/drawing/2014/main" id="{AE6CAF3B-6F50-584F-9587-B48EFAB1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992371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26" name="Text Box 42">
            <a:extLst>
              <a:ext uri="{FF2B5EF4-FFF2-40B4-BE49-F238E27FC236}">
                <a16:creationId xmlns:a16="http://schemas.microsoft.com/office/drawing/2014/main" id="{B8BDE938-1A24-9F40-90CD-DF783577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3464851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27" name="Text Box 43">
            <a:extLst>
              <a:ext uri="{FF2B5EF4-FFF2-40B4-BE49-F238E27FC236}">
                <a16:creationId xmlns:a16="http://schemas.microsoft.com/office/drawing/2014/main" id="{3EBAA49E-D294-C142-9AAA-DC093A752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017" y="4173571"/>
            <a:ext cx="506737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f-1</a:t>
            </a:r>
          </a:p>
        </p:txBody>
      </p:sp>
      <p:sp>
        <p:nvSpPr>
          <p:cNvPr id="42028" name="Text Box 44">
            <a:extLst>
              <a:ext uri="{FF2B5EF4-FFF2-40B4-BE49-F238E27FC236}">
                <a16:creationId xmlns:a16="http://schemas.microsoft.com/office/drawing/2014/main" id="{42CC2D92-81FA-604E-AE61-CEECD553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352" y="45673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29" name="Text Box 45">
            <a:extLst>
              <a:ext uri="{FF2B5EF4-FFF2-40B4-BE49-F238E27FC236}">
                <a16:creationId xmlns:a16="http://schemas.microsoft.com/office/drawing/2014/main" id="{3941A395-8A09-A243-BE9E-150F71F0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686" y="4961037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f+1</a:t>
            </a:r>
          </a:p>
        </p:txBody>
      </p:sp>
      <p:sp>
        <p:nvSpPr>
          <p:cNvPr id="42030" name="Text Box 46">
            <a:extLst>
              <a:ext uri="{FF2B5EF4-FFF2-40B4-BE49-F238E27FC236}">
                <a16:creationId xmlns:a16="http://schemas.microsoft.com/office/drawing/2014/main" id="{EDAAEE5B-0746-AD4F-9D41-67A1D5B0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435" y="5354769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f+2</a:t>
            </a:r>
          </a:p>
        </p:txBody>
      </p:sp>
      <p:sp>
        <p:nvSpPr>
          <p:cNvPr id="42031" name="Text Box 47">
            <a:extLst>
              <a:ext uri="{FF2B5EF4-FFF2-40B4-BE49-F238E27FC236}">
                <a16:creationId xmlns:a16="http://schemas.microsoft.com/office/drawing/2014/main" id="{3C95CB9F-3AA4-A34B-80A0-8D52BE83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574850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2032" name="AutoShape 48">
            <a:extLst>
              <a:ext uri="{FF2B5EF4-FFF2-40B4-BE49-F238E27FC236}">
                <a16:creationId xmlns:a16="http://schemas.microsoft.com/office/drawing/2014/main" id="{EF4FBB50-D977-BC4C-AF2D-E49FDC0C9BBF}"/>
              </a:ext>
            </a:extLst>
          </p:cNvPr>
          <p:cNvCxnSpPr>
            <a:cxnSpLocks noChangeShapeType="1"/>
            <a:stCxn id="42009" idx="3"/>
            <a:endCxn id="42019" idx="1"/>
          </p:cNvCxnSpPr>
          <p:nvPr/>
        </p:nvCxnSpPr>
        <p:spPr bwMode="auto">
          <a:xfrm>
            <a:off x="6643244" y="3274109"/>
            <a:ext cx="1116452" cy="149093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33" name="Text Box 49">
            <a:extLst>
              <a:ext uri="{FF2B5EF4-FFF2-40B4-BE49-F238E27FC236}">
                <a16:creationId xmlns:a16="http://schemas.microsoft.com/office/drawing/2014/main" id="{06B57AAF-DBF8-0F47-A155-875B12372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6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34" name="AutoShape 50">
            <a:extLst>
              <a:ext uri="{FF2B5EF4-FFF2-40B4-BE49-F238E27FC236}">
                <a16:creationId xmlns:a16="http://schemas.microsoft.com/office/drawing/2014/main" id="{1EB56EB1-335F-8F47-84A7-A42E4DB36F7D}"/>
              </a:ext>
            </a:extLst>
          </p:cNvPr>
          <p:cNvCxnSpPr>
            <a:cxnSpLocks noChangeShapeType="1"/>
            <a:stCxn id="42033" idx="2"/>
            <a:endCxn id="42024" idx="0"/>
          </p:cNvCxnSpPr>
          <p:nvPr/>
        </p:nvCxnSpPr>
        <p:spPr bwMode="auto">
          <a:xfrm>
            <a:off x="8493789" y="2014474"/>
            <a:ext cx="548601" cy="584164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035" name="Group 51">
            <a:extLst>
              <a:ext uri="{FF2B5EF4-FFF2-40B4-BE49-F238E27FC236}">
                <a16:creationId xmlns:a16="http://schemas.microsoft.com/office/drawing/2014/main" id="{557607D4-DA6F-FC41-9086-36EDDC00F3D4}"/>
              </a:ext>
            </a:extLst>
          </p:cNvPr>
          <p:cNvGrpSpPr>
            <a:grpSpLocks/>
          </p:cNvGrpSpPr>
          <p:nvPr/>
        </p:nvGrpSpPr>
        <p:grpSpPr bwMode="auto">
          <a:xfrm>
            <a:off x="560505" y="2598640"/>
            <a:ext cx="932710" cy="920460"/>
            <a:chOff x="320" y="1485"/>
            <a:chExt cx="533" cy="526"/>
          </a:xfrm>
        </p:grpSpPr>
        <p:sp>
          <p:nvSpPr>
            <p:cNvPr id="42036" name="Rectangle 52">
              <a:extLst>
                <a:ext uri="{FF2B5EF4-FFF2-40B4-BE49-F238E27FC236}">
                  <a16:creationId xmlns:a16="http://schemas.microsoft.com/office/drawing/2014/main" id="{B47B87B9-2E5E-A548-BF0C-71C8BE121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485"/>
              <a:ext cx="110" cy="288"/>
            </a:xfrm>
            <a:prstGeom prst="rect">
              <a:avLst/>
            </a:prstGeom>
            <a:solidFill>
              <a:srgbClr val="5DA31E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DA31E"/>
              </a:extrusionClr>
              <a:contourClr>
                <a:srgbClr val="5DA31E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037" name="Text Box 53">
              <a:extLst>
                <a:ext uri="{FF2B5EF4-FFF2-40B4-BE49-F238E27FC236}">
                  <a16:creationId xmlns:a16="http://schemas.microsoft.com/office/drawing/2014/main" id="{B672AD65-B366-6F4F-950C-410B9FF3A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" y="1733"/>
              <a:ext cx="47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DA31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5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CPU</a:t>
              </a:r>
            </a:p>
          </p:txBody>
        </p:sp>
      </p:grpSp>
      <p:cxnSp>
        <p:nvCxnSpPr>
          <p:cNvPr id="42038" name="AutoShape 54">
            <a:extLst>
              <a:ext uri="{FF2B5EF4-FFF2-40B4-BE49-F238E27FC236}">
                <a16:creationId xmlns:a16="http://schemas.microsoft.com/office/drawing/2014/main" id="{655A659F-A6F7-0B4E-9E54-A1F4F9023FA5}"/>
              </a:ext>
            </a:extLst>
          </p:cNvPr>
          <p:cNvCxnSpPr>
            <a:cxnSpLocks noChangeShapeType="1"/>
            <a:stCxn id="42036" idx="3"/>
            <a:endCxn id="41987" idx="1"/>
          </p:cNvCxnSpPr>
          <p:nvPr/>
        </p:nvCxnSpPr>
        <p:spPr bwMode="auto">
          <a:xfrm>
            <a:off x="752997" y="2850628"/>
            <a:ext cx="1406939" cy="4234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802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3" name="Rectangle 71">
            <a:extLst>
              <a:ext uri="{FF2B5EF4-FFF2-40B4-BE49-F238E27FC236}">
                <a16:creationId xmlns:a16="http://schemas.microsoft.com/office/drawing/2014/main" id="{92F996F9-41A5-1E4F-8A71-56930189F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1: Two-level page tables</a:t>
            </a:r>
          </a:p>
        </p:txBody>
      </p:sp>
      <p:sp>
        <p:nvSpPr>
          <p:cNvPr id="49224" name="Rectangle 72">
            <a:extLst>
              <a:ext uri="{FF2B5EF4-FFF2-40B4-BE49-F238E27FC236}">
                <a16:creationId xmlns:a16="http://schemas.microsoft.com/office/drawing/2014/main" id="{CF02A81A-251A-9845-8098-78F4F58F3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99153" cy="61412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205" dirty="0"/>
              <a:t>1st level page table called </a:t>
            </a:r>
            <a:r>
              <a:rPr lang="en-US" altLang="en-US" sz="2205" b="1" dirty="0"/>
              <a:t>page directory</a:t>
            </a:r>
          </a:p>
          <a:p>
            <a:pPr lvl="1">
              <a:lnSpc>
                <a:spcPct val="150000"/>
              </a:lnSpc>
            </a:pPr>
            <a:r>
              <a:rPr lang="en-US" altLang="en-US" sz="1805" dirty="0"/>
              <a:t>PDEs have pointers to 2nd level page tables</a:t>
            </a:r>
          </a:p>
          <a:p>
            <a:pPr>
              <a:lnSpc>
                <a:spcPct val="150000"/>
              </a:lnSpc>
            </a:pPr>
            <a:r>
              <a:rPr lang="en-US" altLang="en-US" sz="2205" dirty="0"/>
              <a:t>PTEs in 2nd level page table have actual physical page numbers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All addresses are physical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Protection bits kept in 2nd level</a:t>
            </a:r>
          </a:p>
          <a:p>
            <a:pPr>
              <a:lnSpc>
                <a:spcPct val="150000"/>
              </a:lnSpc>
            </a:pPr>
            <a:endParaRPr lang="en-US" altLang="en-US" sz="2205" b="1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5BFC97F-4AE6-7344-BA26-EBD50D951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C26038B4-F6C8-B548-AE10-9AC88FE0C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0E0196B-1265-FC41-B20C-AE4B1D5D73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62F2AED-B857-3042-8286-42B2A46E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643508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74AA077-4DFB-EB4E-B996-C69ACE6E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459765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884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6E50F821-19C4-274F-AA3F-D5DA6E4D7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879747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960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A3C0DE4B-E048-FE46-BBA5-7264F0B6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6635714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955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F2F880F5-D8F9-2945-B52E-ADFBEF5B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37576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B9D1C80C-43BC-C943-BE09-80D5FAD76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249539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60" name="Line 8">
            <a:extLst>
              <a:ext uri="{FF2B5EF4-FFF2-40B4-BE49-F238E27FC236}">
                <a16:creationId xmlns:a16="http://schemas.microsoft.com/office/drawing/2014/main" id="{79EEC4D0-46F0-624C-9CD2-B76EAD7EF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167992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3BAE07A9-BC62-DD4A-B0AA-FF230530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76392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220</a:t>
            </a:r>
          </a:p>
        </p:txBody>
      </p:sp>
      <p:sp>
        <p:nvSpPr>
          <p:cNvPr id="49162" name="Rectangle 10">
            <a:extLst>
              <a:ext uri="{FF2B5EF4-FFF2-40B4-BE49-F238E27FC236}">
                <a16:creationId xmlns:a16="http://schemas.microsoft.com/office/drawing/2014/main" id="{D181083D-F218-D149-97BC-27A172BE1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183905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657</a:t>
            </a: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BE69A3C2-968B-4F42-8D41-3199C4F5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93987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401</a:t>
            </a:r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1EE3859D-3D34-3845-AAD6-48184748C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679927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0834F6E5-5A15-FF44-AD85-9ED0750DB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3176114"/>
            <a:ext cx="799716" cy="393733"/>
          </a:xfrm>
          <a:prstGeom prst="rect">
            <a:avLst/>
          </a:prstGeom>
          <a:solidFill>
            <a:srgbClr val="DC54A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C54AD"/>
            </a:extrusionClr>
            <a:contourClr>
              <a:srgbClr val="DC54A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8236B2FA-9C30-8D4A-9654-F067D8A0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993" y="1601182"/>
            <a:ext cx="1440188" cy="5512263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73562AB4-05EF-ED49-8399-1ED012874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799716" cy="393734"/>
          </a:xfrm>
          <a:prstGeom prst="rect">
            <a:avLst/>
          </a:prstGeom>
          <a:solidFill>
            <a:srgbClr val="5FBD7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32A3891C-61F9-114C-B8F3-DDFDDD57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4357312"/>
            <a:ext cx="799716" cy="393734"/>
          </a:xfrm>
          <a:prstGeom prst="rect">
            <a:avLst/>
          </a:prstGeom>
          <a:solidFill>
            <a:srgbClr val="FFCC1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18"/>
            </a:extrusionClr>
            <a:contourClr>
              <a:srgbClr val="FFCC1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1" name="Text Box 19">
            <a:extLst>
              <a:ext uri="{FF2B5EF4-FFF2-40B4-BE49-F238E27FC236}">
                <a16:creationId xmlns:a16="http://schemas.microsoft.com/office/drawing/2014/main" id="{A676697E-2F7F-3E49-B6F0-ACF59DB77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539" y="364859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3D6DE510-0910-5B44-95CD-018784BB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280" y="4751046"/>
            <a:ext cx="1289002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</a:t>
            </a:r>
            <a:b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cxnSp>
        <p:nvCxnSpPr>
          <p:cNvPr id="49173" name="AutoShape 21">
            <a:extLst>
              <a:ext uri="{FF2B5EF4-FFF2-40B4-BE49-F238E27FC236}">
                <a16:creationId xmlns:a16="http://schemas.microsoft.com/office/drawing/2014/main" id="{1048BCCB-D72B-0743-9273-82F7D4DD1F9D}"/>
              </a:ext>
            </a:extLst>
          </p:cNvPr>
          <p:cNvCxnSpPr>
            <a:cxnSpLocks noChangeShapeType="1"/>
            <a:stCxn id="49169" idx="3"/>
            <a:endCxn id="49160" idx="0"/>
          </p:cNvCxnSpPr>
          <p:nvPr/>
        </p:nvCxnSpPr>
        <p:spPr bwMode="auto">
          <a:xfrm flipV="1">
            <a:off x="6172514" y="1679928"/>
            <a:ext cx="799715" cy="130019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4" name="AutoShape 22">
            <a:extLst>
              <a:ext uri="{FF2B5EF4-FFF2-40B4-BE49-F238E27FC236}">
                <a16:creationId xmlns:a16="http://schemas.microsoft.com/office/drawing/2014/main" id="{CCA26FE2-63AD-464D-A9F2-9C378A2BF665}"/>
              </a:ext>
            </a:extLst>
          </p:cNvPr>
          <p:cNvCxnSpPr>
            <a:cxnSpLocks noChangeShapeType="1"/>
            <a:stCxn id="49165" idx="3"/>
            <a:endCxn id="49207" idx="0"/>
          </p:cNvCxnSpPr>
          <p:nvPr/>
        </p:nvCxnSpPr>
        <p:spPr bwMode="auto">
          <a:xfrm>
            <a:off x="6172514" y="3373855"/>
            <a:ext cx="799715" cy="153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5" name="AutoShape 23">
            <a:extLst>
              <a:ext uri="{FF2B5EF4-FFF2-40B4-BE49-F238E27FC236}">
                <a16:creationId xmlns:a16="http://schemas.microsoft.com/office/drawing/2014/main" id="{40B4A557-550B-A746-9FB0-6F2C0E863370}"/>
              </a:ext>
            </a:extLst>
          </p:cNvPr>
          <p:cNvCxnSpPr>
            <a:cxnSpLocks noChangeShapeType="1"/>
            <a:stCxn id="49170" idx="3"/>
            <a:endCxn id="49213" idx="0"/>
          </p:cNvCxnSpPr>
          <p:nvPr/>
        </p:nvCxnSpPr>
        <p:spPr bwMode="auto">
          <a:xfrm>
            <a:off x="6172514" y="4555055"/>
            <a:ext cx="799715" cy="82071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76" name="Text Box 24">
            <a:extLst>
              <a:ext uri="{FF2B5EF4-FFF2-40B4-BE49-F238E27FC236}">
                <a16:creationId xmlns:a16="http://schemas.microsoft.com/office/drawing/2014/main" id="{F022DDDB-3EBE-8449-9698-9630202E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048" y="6325978"/>
            <a:ext cx="1393198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tables</a:t>
            </a:r>
          </a:p>
        </p:txBody>
      </p:sp>
      <p:sp>
        <p:nvSpPr>
          <p:cNvPr id="49177" name="Text Box 25">
            <a:extLst>
              <a:ext uri="{FF2B5EF4-FFF2-40B4-BE49-F238E27FC236}">
                <a16:creationId xmlns:a16="http://schemas.microsoft.com/office/drawing/2014/main" id="{DC07C7FA-2967-5A43-AF10-2E0139DFE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879747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2679E74C-ECBA-CA41-A82E-818FD7AB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989829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704AAB3D-3FBC-3F4E-9CED-1A93DCC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438603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1532BC1C-266A-FB4F-A5A2-4C65CBA7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88737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1" name="Text Box 29">
            <a:extLst>
              <a:ext uri="{FF2B5EF4-FFF2-40B4-BE49-F238E27FC236}">
                <a16:creationId xmlns:a16="http://schemas.microsoft.com/office/drawing/2014/main" id="{C7027FAA-EDC4-7D4A-B5B5-DF0271735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336150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2" name="Text Box 30">
            <a:extLst>
              <a:ext uri="{FF2B5EF4-FFF2-40B4-BE49-F238E27FC236}">
                <a16:creationId xmlns:a16="http://schemas.microsoft.com/office/drawing/2014/main" id="{F753079E-3915-7944-8F99-C1AE6AEE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784924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3" name="Text Box 31">
            <a:extLst>
              <a:ext uri="{FF2B5EF4-FFF2-40B4-BE49-F238E27FC236}">
                <a16:creationId xmlns:a16="http://schemas.microsoft.com/office/drawing/2014/main" id="{3D06C06B-F2F4-8242-86E6-4B423BD1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454105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4" name="Text Box 32">
            <a:extLst>
              <a:ext uri="{FF2B5EF4-FFF2-40B4-BE49-F238E27FC236}">
                <a16:creationId xmlns:a16="http://schemas.microsoft.com/office/drawing/2014/main" id="{451315A2-5F13-184D-A6B6-9DEC38E2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092281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5" name="Line 33">
            <a:extLst>
              <a:ext uri="{FF2B5EF4-FFF2-40B4-BE49-F238E27FC236}">
                <a16:creationId xmlns:a16="http://schemas.microsoft.com/office/drawing/2014/main" id="{172A6FA6-BC11-A448-A314-3E7CD36E3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1548683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6" name="Line 34">
            <a:extLst>
              <a:ext uri="{FF2B5EF4-FFF2-40B4-BE49-F238E27FC236}">
                <a16:creationId xmlns:a16="http://schemas.microsoft.com/office/drawing/2014/main" id="{6065D68F-7A70-7D42-8FC6-1F744BA21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09990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7" name="Line 35">
            <a:extLst>
              <a:ext uri="{FF2B5EF4-FFF2-40B4-BE49-F238E27FC236}">
                <a16:creationId xmlns:a16="http://schemas.microsoft.com/office/drawing/2014/main" id="{E68EAFD1-BB93-874B-A3CB-6B4C6A0FF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651136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8" name="Line 36">
            <a:extLst>
              <a:ext uri="{FF2B5EF4-FFF2-40B4-BE49-F238E27FC236}">
                <a16:creationId xmlns:a16="http://schemas.microsoft.com/office/drawing/2014/main" id="{5732998F-D0D5-5049-9FC0-FA3147B2F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202362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B4D6371-8E21-2247-847A-4436E80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75358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0" name="Line 38">
            <a:extLst>
              <a:ext uri="{FF2B5EF4-FFF2-40B4-BE49-F238E27FC236}">
                <a16:creationId xmlns:a16="http://schemas.microsoft.com/office/drawing/2014/main" id="{416A5CED-D076-804F-BF70-0C56802FD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304814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1" name="Line 39">
            <a:extLst>
              <a:ext uri="{FF2B5EF4-FFF2-40B4-BE49-F238E27FC236}">
                <a16:creationId xmlns:a16="http://schemas.microsoft.com/office/drawing/2014/main" id="{F8CBFFC6-B484-3149-817F-F59CB8A16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856041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2" name="Line 40">
            <a:extLst>
              <a:ext uri="{FF2B5EF4-FFF2-40B4-BE49-F238E27FC236}">
                <a16:creationId xmlns:a16="http://schemas.microsoft.com/office/drawing/2014/main" id="{1B6A182B-6CAD-0C48-ACC7-F5A8B82FA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40726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3" name="Text Box 41">
            <a:extLst>
              <a:ext uri="{FF2B5EF4-FFF2-40B4-BE49-F238E27FC236}">
                <a16:creationId xmlns:a16="http://schemas.microsoft.com/office/drawing/2014/main" id="{B6372DDE-9076-BA4A-AFF6-B537767C5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233698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9DA8CD3B-913F-864C-99C9-8532D93B769C}"/>
              </a:ext>
            </a:extLst>
          </p:cNvPr>
          <p:cNvCxnSpPr>
            <a:cxnSpLocks noChangeShapeType="1"/>
            <a:stCxn id="49161" idx="3"/>
            <a:endCxn id="49186" idx="0"/>
          </p:cNvCxnSpPr>
          <p:nvPr/>
        </p:nvCxnSpPr>
        <p:spPr bwMode="auto">
          <a:xfrm>
            <a:off x="7728196" y="1931916"/>
            <a:ext cx="1007957" cy="167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5" name="AutoShape 43">
            <a:extLst>
              <a:ext uri="{FF2B5EF4-FFF2-40B4-BE49-F238E27FC236}">
                <a16:creationId xmlns:a16="http://schemas.microsoft.com/office/drawing/2014/main" id="{EC9A079A-3D9F-8841-8234-F8AB05FF6A46}"/>
              </a:ext>
            </a:extLst>
          </p:cNvPr>
          <p:cNvCxnSpPr>
            <a:cxnSpLocks noChangeShapeType="1"/>
            <a:stCxn id="49163" idx="3"/>
            <a:endCxn id="49187" idx="0"/>
          </p:cNvCxnSpPr>
          <p:nvPr/>
        </p:nvCxnSpPr>
        <p:spPr bwMode="auto">
          <a:xfrm flipV="1">
            <a:off x="7728196" y="2651137"/>
            <a:ext cx="1007957" cy="45673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F52DEC4E-6EAA-5540-850B-85B379312E32}"/>
              </a:ext>
            </a:extLst>
          </p:cNvPr>
          <p:cNvCxnSpPr>
            <a:cxnSpLocks noChangeShapeType="1"/>
            <a:stCxn id="49162" idx="3"/>
            <a:endCxn id="49189" idx="0"/>
          </p:cNvCxnSpPr>
          <p:nvPr/>
        </p:nvCxnSpPr>
        <p:spPr bwMode="auto">
          <a:xfrm>
            <a:off x="7728196" y="2351899"/>
            <a:ext cx="1007957" cy="140169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7" name="AutoShape 45">
            <a:extLst>
              <a:ext uri="{FF2B5EF4-FFF2-40B4-BE49-F238E27FC236}">
                <a16:creationId xmlns:a16="http://schemas.microsoft.com/office/drawing/2014/main" id="{10541C33-F710-2F4C-ABC7-83B5AFCB5AB7}"/>
              </a:ext>
            </a:extLst>
          </p:cNvPr>
          <p:cNvCxnSpPr>
            <a:cxnSpLocks noChangeShapeType="1"/>
            <a:stCxn id="49155" idx="3"/>
            <a:endCxn id="49190" idx="0"/>
          </p:cNvCxnSpPr>
          <p:nvPr/>
        </p:nvCxnSpPr>
        <p:spPr bwMode="auto">
          <a:xfrm flipV="1">
            <a:off x="7728196" y="4304814"/>
            <a:ext cx="1007957" cy="132294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E2DD00A3-AE0B-F444-9AC4-A51179D04118}"/>
              </a:ext>
            </a:extLst>
          </p:cNvPr>
          <p:cNvCxnSpPr>
            <a:cxnSpLocks noChangeShapeType="1"/>
            <a:stCxn id="49156" idx="3"/>
            <a:endCxn id="49192" idx="0"/>
          </p:cNvCxnSpPr>
          <p:nvPr/>
        </p:nvCxnSpPr>
        <p:spPr bwMode="auto">
          <a:xfrm flipV="1">
            <a:off x="7728196" y="5407268"/>
            <a:ext cx="1007957" cy="64047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Line 47">
            <a:extLst>
              <a:ext uri="{FF2B5EF4-FFF2-40B4-BE49-F238E27FC236}">
                <a16:creationId xmlns:a16="http://schemas.microsoft.com/office/drawing/2014/main" id="{95BD77AA-8C20-FB4D-BCE8-F3ED285BF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64350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619F3BFD-1E24-5943-A6B1-31CF75B49698}"/>
              </a:ext>
            </a:extLst>
          </p:cNvPr>
          <p:cNvCxnSpPr>
            <a:cxnSpLocks noChangeShapeType="1"/>
            <a:stCxn id="49157" idx="3"/>
            <a:endCxn id="49191" idx="0"/>
          </p:cNvCxnSpPr>
          <p:nvPr/>
        </p:nvCxnSpPr>
        <p:spPr bwMode="auto">
          <a:xfrm flipV="1">
            <a:off x="7728196" y="4856042"/>
            <a:ext cx="1007957" cy="194766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96A8776F-A175-BE47-BFB1-66BB3EB8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625" y="6194733"/>
            <a:ext cx="108702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9202" name="Rectangle 50">
            <a:extLst>
              <a:ext uri="{FF2B5EF4-FFF2-40B4-BE49-F238E27FC236}">
                <a16:creationId xmlns:a16="http://schemas.microsoft.com/office/drawing/2014/main" id="{15F0A99D-7535-FF41-8800-F500BFB0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843464" cy="196866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03" name="Text Box 51">
            <a:extLst>
              <a:ext uri="{FF2B5EF4-FFF2-40B4-BE49-F238E27FC236}">
                <a16:creationId xmlns:a16="http://schemas.microsoft.com/office/drawing/2014/main" id="{A5A484A8-7C78-5847-822F-EB91BA42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434331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04" name="Rectangle 52">
            <a:extLst>
              <a:ext uri="{FF2B5EF4-FFF2-40B4-BE49-F238E27FC236}">
                <a16:creationId xmlns:a16="http://schemas.microsoft.com/office/drawing/2014/main" id="{53C22121-008F-B544-9EB2-CCB8A52C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611844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49205" name="Rectangle 53">
            <a:extLst>
              <a:ext uri="{FF2B5EF4-FFF2-40B4-BE49-F238E27FC236}">
                <a16:creationId xmlns:a16="http://schemas.microsoft.com/office/drawing/2014/main" id="{9FC1CAF3-3413-A540-80D2-F7B337EF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031826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613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807B119D-6BAC-0047-B5CF-4895D034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787793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961</a:t>
            </a:r>
          </a:p>
        </p:txBody>
      </p:sp>
      <p:sp>
        <p:nvSpPr>
          <p:cNvPr id="49207" name="Line 55">
            <a:extLst>
              <a:ext uri="{FF2B5EF4-FFF2-40B4-BE49-F238E27FC236}">
                <a16:creationId xmlns:a16="http://schemas.microsoft.com/office/drawing/2014/main" id="{09030B63-FF69-7D49-AD54-C545FE63D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352784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01679748-49DE-3049-88FD-8F5C8D90031D}"/>
              </a:ext>
            </a:extLst>
          </p:cNvPr>
          <p:cNvCxnSpPr>
            <a:cxnSpLocks noChangeShapeType="1"/>
            <a:stCxn id="49204" idx="3"/>
            <a:endCxn id="49185" idx="0"/>
          </p:cNvCxnSpPr>
          <p:nvPr/>
        </p:nvCxnSpPr>
        <p:spPr bwMode="auto">
          <a:xfrm flipV="1">
            <a:off x="7728196" y="1548683"/>
            <a:ext cx="1007957" cy="223115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09" name="AutoShape 57">
            <a:extLst>
              <a:ext uri="{FF2B5EF4-FFF2-40B4-BE49-F238E27FC236}">
                <a16:creationId xmlns:a16="http://schemas.microsoft.com/office/drawing/2014/main" id="{C71DFE52-C883-B442-B5A6-9133086B81FF}"/>
              </a:ext>
            </a:extLst>
          </p:cNvPr>
          <p:cNvCxnSpPr>
            <a:cxnSpLocks noChangeShapeType="1"/>
            <a:stCxn id="49205" idx="3"/>
            <a:endCxn id="49188" idx="0"/>
          </p:cNvCxnSpPr>
          <p:nvPr/>
        </p:nvCxnSpPr>
        <p:spPr bwMode="auto">
          <a:xfrm flipV="1">
            <a:off x="7728196" y="3202362"/>
            <a:ext cx="1007957" cy="99745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7549FF16-72A6-DA4E-A571-3B0C173744DE}"/>
              </a:ext>
            </a:extLst>
          </p:cNvPr>
          <p:cNvCxnSpPr>
            <a:cxnSpLocks noChangeShapeType="1"/>
            <a:stCxn id="49206" idx="3"/>
            <a:endCxn id="49199" idx="0"/>
          </p:cNvCxnSpPr>
          <p:nvPr/>
        </p:nvCxnSpPr>
        <p:spPr bwMode="auto">
          <a:xfrm>
            <a:off x="7728196" y="4955786"/>
            <a:ext cx="1007957" cy="687721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11" name="Rectangle 59">
            <a:extLst>
              <a:ext uri="{FF2B5EF4-FFF2-40B4-BE49-F238E27FC236}">
                <a16:creationId xmlns:a16="http://schemas.microsoft.com/office/drawing/2014/main" id="{C7973DE6-8355-7B4B-8B7C-B4439485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2" name="Text Box 60">
            <a:extLst>
              <a:ext uri="{FF2B5EF4-FFF2-40B4-BE49-F238E27FC236}">
                <a16:creationId xmlns:a16="http://schemas.microsoft.com/office/drawing/2014/main" id="{0A456BD8-7DEA-5247-8A88-DA2273DE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6191234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13" name="Line 61">
            <a:extLst>
              <a:ext uri="{FF2B5EF4-FFF2-40B4-BE49-F238E27FC236}">
                <a16:creationId xmlns:a16="http://schemas.microsoft.com/office/drawing/2014/main" id="{5422F383-B944-F94E-B2E4-75B21E5E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537576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4" name="Rectangle 62">
            <a:extLst>
              <a:ext uri="{FF2B5EF4-FFF2-40B4-BE49-F238E27FC236}">
                <a16:creationId xmlns:a16="http://schemas.microsoft.com/office/drawing/2014/main" id="{E03A5099-C1FF-1E46-8200-EB909753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548684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5" name="Rectangle 63">
            <a:extLst>
              <a:ext uri="{FF2B5EF4-FFF2-40B4-BE49-F238E27FC236}">
                <a16:creationId xmlns:a16="http://schemas.microsoft.com/office/drawing/2014/main" id="{C5BE5B33-BE93-294C-A841-90C3DB86E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099910"/>
            <a:ext cx="799716" cy="236240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6" name="Rectangle 64">
            <a:extLst>
              <a:ext uri="{FF2B5EF4-FFF2-40B4-BE49-F238E27FC236}">
                <a16:creationId xmlns:a16="http://schemas.microsoft.com/office/drawing/2014/main" id="{8F84FFC0-E50A-754C-879A-1FC6F37F4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651136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7" name="Rectangle 65">
            <a:extLst>
              <a:ext uri="{FF2B5EF4-FFF2-40B4-BE49-F238E27FC236}">
                <a16:creationId xmlns:a16="http://schemas.microsoft.com/office/drawing/2014/main" id="{A532C115-CED8-784F-815E-1A384AE0B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202363"/>
            <a:ext cx="799716" cy="236240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8" name="Rectangle 66">
            <a:extLst>
              <a:ext uri="{FF2B5EF4-FFF2-40B4-BE49-F238E27FC236}">
                <a16:creationId xmlns:a16="http://schemas.microsoft.com/office/drawing/2014/main" id="{D726C2FE-131B-C847-8DE5-DA754E39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753589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9" name="Rectangle 67">
            <a:extLst>
              <a:ext uri="{FF2B5EF4-FFF2-40B4-BE49-F238E27FC236}">
                <a16:creationId xmlns:a16="http://schemas.microsoft.com/office/drawing/2014/main" id="{5C45164D-873C-5744-8826-F4BAE8A3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304815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0" name="Rectangle 68">
            <a:extLst>
              <a:ext uri="{FF2B5EF4-FFF2-40B4-BE49-F238E27FC236}">
                <a16:creationId xmlns:a16="http://schemas.microsoft.com/office/drawing/2014/main" id="{AF2A24C2-105E-DE44-B661-2CB3F8DD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856041"/>
            <a:ext cx="799716" cy="236239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12C4B711-8F15-F646-BEAF-2C523AC4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407268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2" name="Rectangle 70">
            <a:extLst>
              <a:ext uri="{FF2B5EF4-FFF2-40B4-BE49-F238E27FC236}">
                <a16:creationId xmlns:a16="http://schemas.microsoft.com/office/drawing/2014/main" id="{5E852FF1-B556-BB4F-9D0B-BE46C6CA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233697"/>
            <a:ext cx="839964" cy="496103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nimBg="1"/>
      <p:bldP spid="49155" grpId="0" animBg="1"/>
      <p:bldP spid="49156" grpId="0" animBg="1"/>
      <p:bldP spid="49157" grpId="0" animBg="1"/>
      <p:bldP spid="49158" grpId="0" animBg="1"/>
      <p:bldP spid="49159" grpId="0"/>
      <p:bldP spid="49160" grpId="0" animBg="1"/>
      <p:bldP spid="49161" grpId="0" animBg="1"/>
      <p:bldP spid="49162" grpId="0" animBg="1"/>
      <p:bldP spid="49163" grpId="0" animBg="1"/>
      <p:bldP spid="49164" grpId="0" animBg="1"/>
      <p:bldP spid="49165" grpId="0" animBg="1"/>
      <p:bldP spid="49166" grpId="0" animBg="1"/>
      <p:bldP spid="49169" grpId="0" animBg="1"/>
      <p:bldP spid="49170" grpId="0" animBg="1"/>
      <p:bldP spid="49171" grpId="0"/>
      <p:bldP spid="49172" grpId="0"/>
      <p:bldP spid="49176" grpId="0"/>
      <p:bldP spid="49177" grpId="0"/>
      <p:bldP spid="49178" grpId="0"/>
      <p:bldP spid="49179" grpId="0"/>
      <p:bldP spid="49180" grpId="0"/>
      <p:bldP spid="49181" grpId="0"/>
      <p:bldP spid="49182" grpId="0"/>
      <p:bldP spid="49183" grpId="0"/>
      <p:bldP spid="49184" grpId="0"/>
      <p:bldP spid="49185" grpId="0" animBg="1"/>
      <p:bldP spid="49186" grpId="0" animBg="1"/>
      <p:bldP spid="49187" grpId="0" animBg="1"/>
      <p:bldP spid="49188" grpId="0" animBg="1"/>
      <p:bldP spid="49189" grpId="0" animBg="1"/>
      <p:bldP spid="49190" grpId="0" animBg="1"/>
      <p:bldP spid="49191" grpId="0" animBg="1"/>
      <p:bldP spid="49192" grpId="0" animBg="1"/>
      <p:bldP spid="49193" grpId="0"/>
      <p:bldP spid="49199" grpId="0" animBg="1"/>
      <p:bldP spid="49201" grpId="0"/>
      <p:bldP spid="49202" grpId="0" animBg="1"/>
      <p:bldP spid="49203" grpId="0"/>
      <p:bldP spid="49204" grpId="0" animBg="1"/>
      <p:bldP spid="49205" grpId="0" animBg="1"/>
      <p:bldP spid="49206" grpId="0" animBg="1"/>
      <p:bldP spid="49207" grpId="0" animBg="1"/>
      <p:bldP spid="49211" grpId="0" animBg="1"/>
      <p:bldP spid="49212" grpId="0"/>
      <p:bldP spid="49213" grpId="0" animBg="1"/>
      <p:bldP spid="49214" grpId="0" animBg="1"/>
      <p:bldP spid="49215" grpId="0" animBg="1"/>
      <p:bldP spid="49216" grpId="0" animBg="1"/>
      <p:bldP spid="49217" grpId="0" animBg="1"/>
      <p:bldP spid="49218" grpId="0" animBg="1"/>
      <p:bldP spid="49219" grpId="0" animBg="1"/>
      <p:bldP spid="49220" grpId="0" animBg="1"/>
      <p:bldP spid="49221" grpId="0" animBg="1"/>
      <p:bldP spid="492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9 due this Friday</a:t>
            </a:r>
          </a:p>
          <a:p>
            <a:pPr lvl="1"/>
            <a:r>
              <a:rPr lang="en-US" dirty="0"/>
              <a:t>Project 3 is due Friday 4/7</a:t>
            </a:r>
            <a:r>
              <a:rPr lang="en-US" b="1" dirty="0"/>
              <a:t> </a:t>
            </a:r>
            <a:r>
              <a:rPr lang="en-US" dirty="0"/>
              <a:t>at 11:59 pm</a:t>
            </a:r>
          </a:p>
          <a:p>
            <a:pPr lvl="1"/>
            <a:r>
              <a:rPr lang="en-US" dirty="0"/>
              <a:t>Lab 4 is due on Tuesday 4/11 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6985-B033-467D-92B0-9F19CB23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that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A094-3D29-41EC-A887-B4B257B9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205" dirty="0"/>
              <a:t>2</a:t>
            </a:r>
            <a:r>
              <a:rPr lang="en-US" altLang="en-US" sz="2205" baseline="30000" dirty="0"/>
              <a:t>nd</a:t>
            </a:r>
            <a:r>
              <a:rPr lang="en-US" altLang="en-US" sz="2205" dirty="0"/>
              <a:t> level page tables don’t have to be in memory all at once</a:t>
            </a:r>
          </a:p>
          <a:p>
            <a:pPr lvl="1">
              <a:lnSpc>
                <a:spcPct val="150000"/>
              </a:lnSpc>
            </a:pPr>
            <a:r>
              <a:rPr lang="en-US" altLang="en-US" sz="1805" dirty="0"/>
              <a:t>can be loaded </a:t>
            </a:r>
            <a:r>
              <a:rPr lang="en-US" altLang="en-US" sz="1805" b="1" dirty="0"/>
              <a:t>on demand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/>
              <a:t>PDEs marked invalid in first page table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A197F-EA7A-4D0A-AA89-59C595922D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91B6F-369A-4DD0-B605-A40F53C24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28EF4-A6BB-4E85-8CEE-E33894D4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03" y="2651124"/>
            <a:ext cx="6629066" cy="44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86020A2-4284-7D4C-A213-10EE010A9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two-level page tables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631BDEF-CA93-954B-B2AD-C75918D61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Total number of bits indexing 1st and 2nd level table is constant for a given page size and logical address length. </a:t>
            </a:r>
            <a:r>
              <a:rPr lang="en-US" altLang="en-US" b="1" dirty="0"/>
              <a:t>Why?</a:t>
            </a:r>
          </a:p>
          <a:p>
            <a:r>
              <a:rPr lang="en-US" altLang="en-US" dirty="0"/>
              <a:t>More bits in 1st level: fine granularity at 2nd level</a:t>
            </a:r>
          </a:p>
          <a:p>
            <a:r>
              <a:rPr lang="en-US" altLang="en-US" dirty="0"/>
              <a:t>Fewer bits in 1st level: maybe less wasted space?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2BEB7-B7D7-9E42-AF26-7340B38BB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41C8E-EF71-3342-8263-0011A8577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B4EF3-EEDD-AD49-84F4-A4378F91E7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4" name="Rectangle 14">
            <a:extLst>
              <a:ext uri="{FF2B5EF4-FFF2-40B4-BE49-F238E27FC236}">
                <a16:creationId xmlns:a16="http://schemas.microsoft.com/office/drawing/2014/main" id="{2730052A-2D99-3744-B09E-DAFE150A7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Two-level paging: address translation</a:t>
            </a:r>
          </a:p>
        </p:txBody>
      </p:sp>
      <p:sp>
        <p:nvSpPr>
          <p:cNvPr id="51215" name="Rectangle 15">
            <a:extLst>
              <a:ext uri="{FF2B5EF4-FFF2-40B4-BE49-F238E27FC236}">
                <a16:creationId xmlns:a16="http://schemas.microsoft.com/office/drawing/2014/main" id="{8F62DC9E-4348-5945-B8AF-BEC3D59DD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384" dirty="0"/>
              <a:t>8 KB pages</a:t>
            </a:r>
          </a:p>
          <a:p>
            <a:pPr>
              <a:lnSpc>
                <a:spcPct val="150000"/>
              </a:lnSpc>
            </a:pPr>
            <a:r>
              <a:rPr lang="en-US" altLang="en-US" sz="2384" dirty="0"/>
              <a:t>32-bit logical address </a:t>
            </a:r>
          </a:p>
          <a:p>
            <a:pPr>
              <a:lnSpc>
                <a:spcPct val="150000"/>
              </a:lnSpc>
            </a:pPr>
            <a:r>
              <a:rPr lang="en-US" altLang="en-US" sz="1984" dirty="0"/>
              <a:t>p</a:t>
            </a:r>
            <a:r>
              <a:rPr lang="en-US" altLang="en-US" sz="1984" baseline="-25000" dirty="0"/>
              <a:t>1</a:t>
            </a:r>
            <a:r>
              <a:rPr lang="en-US" altLang="en-US" sz="1984" dirty="0"/>
              <a:t> is an index into the 1st level page table</a:t>
            </a:r>
          </a:p>
          <a:p>
            <a:pPr>
              <a:lnSpc>
                <a:spcPct val="150000"/>
              </a:lnSpc>
            </a:pPr>
            <a:r>
              <a:rPr lang="en-US" altLang="en-US" sz="2384" dirty="0"/>
              <a:t>p</a:t>
            </a:r>
            <a:r>
              <a:rPr lang="en-US" altLang="en-US" sz="2384" baseline="-25000" dirty="0"/>
              <a:t>2</a:t>
            </a:r>
            <a:r>
              <a:rPr lang="en-US" altLang="en-US" sz="2384" dirty="0"/>
              <a:t> is an index into the 2nd level page table pointed to by p</a:t>
            </a:r>
            <a:r>
              <a:rPr lang="en-US" altLang="en-US" sz="2384" baseline="-25000" dirty="0"/>
              <a:t>1</a:t>
            </a:r>
            <a:r>
              <a:rPr lang="en-US" altLang="en-US" sz="2384" dirty="0"/>
              <a:t> 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EDC9CB-1C47-C845-BC1F-9E9691475B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47CA77-E2D5-DE4D-B157-7E4B104DF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B24106C2-748E-3545-B237-F6EDE917E6C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DE754463-41CA-074A-9E2A-5025CE6F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53" y="5433517"/>
            <a:ext cx="1793673" cy="393733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480650CF-7F15-224E-82D1-86421677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611680" cy="393733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445D80B-621F-8846-A76F-9782CCB5F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8" y="5433517"/>
            <a:ext cx="2330900" cy="39373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857C5F9A-A99F-2C43-AC73-CFAF60EF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361441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</a:p>
        </p:txBody>
      </p:sp>
      <p:sp>
        <p:nvSpPr>
          <p:cNvPr id="51208" name="Rectangle 8">
            <a:extLst>
              <a:ext uri="{FF2B5EF4-FFF2-40B4-BE49-F238E27FC236}">
                <a16:creationId xmlns:a16="http://schemas.microsoft.com/office/drawing/2014/main" id="{FEC3EA80-18D6-B14E-B833-C12F4DF0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5433517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1209" name="AutoShape 9">
            <a:extLst>
              <a:ext uri="{FF2B5EF4-FFF2-40B4-BE49-F238E27FC236}">
                <a16:creationId xmlns:a16="http://schemas.microsoft.com/office/drawing/2014/main" id="{430DFD64-E94E-A64F-BFC8-582337A9A4BB}"/>
              </a:ext>
            </a:extLst>
          </p:cNvPr>
          <p:cNvSpPr>
            <a:spLocks/>
          </p:cNvSpPr>
          <p:nvPr/>
        </p:nvSpPr>
        <p:spPr bwMode="auto">
          <a:xfrm rot="5400000">
            <a:off x="3353385" y="3604845"/>
            <a:ext cx="178492" cy="3363355"/>
          </a:xfrm>
          <a:prstGeom prst="leftBrace">
            <a:avLst>
              <a:gd name="adj1" fmla="val 157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E4F07A17-F35B-1F41-B4D9-D09AFD5EB97C}"/>
              </a:ext>
            </a:extLst>
          </p:cNvPr>
          <p:cNvSpPr>
            <a:spLocks/>
          </p:cNvSpPr>
          <p:nvPr/>
        </p:nvSpPr>
        <p:spPr bwMode="auto">
          <a:xfrm rot="5400000">
            <a:off x="6208387" y="4123697"/>
            <a:ext cx="146994" cy="2315151"/>
          </a:xfrm>
          <a:prstGeom prst="leftBrace">
            <a:avLst>
              <a:gd name="adj1" fmla="val 1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882A9EE6-3EC2-A54D-A784-BAA1F86D9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05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6309A1FC-F0F5-4E4B-9B5E-A4EC8677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</p:spTree>
    <p:extLst>
      <p:ext uri="{BB962C8B-B14F-4D97-AF65-F5344CB8AC3E}">
        <p14:creationId xmlns:p14="http://schemas.microsoft.com/office/powerpoint/2010/main" val="432103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Rectangle 8">
            <a:extLst>
              <a:ext uri="{FF2B5EF4-FFF2-40B4-BE49-F238E27FC236}">
                <a16:creationId xmlns:a16="http://schemas.microsoft.com/office/drawing/2014/main" id="{632FEAE1-AB80-CA43-8496-99E0413E0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2-level address translation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AEDFE-1E83-4744-BAC0-CDC6F10D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B0BD055-4A34-CF4E-8605-2309EE696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9EBE2200-50E9-FE44-B92C-9F63C605E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311FD91-D742-F448-9951-6026283200C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Line 2">
            <a:extLst>
              <a:ext uri="{FF2B5EF4-FFF2-40B4-BE49-F238E27FC236}">
                <a16:creationId xmlns:a16="http://schemas.microsoft.com/office/drawing/2014/main" id="{94663B0A-4EE2-AD49-911D-EBCDE01F5A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32446" y="3779837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F4ED55E-F0D2-934C-B649-B142FA2EF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51808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DDBB0169-E66C-CC46-8A69-49F0B6B7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529177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BC569D3-469E-7544-B58D-BE41C930E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621573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6B09C32-A84F-9747-B94A-C83F3987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7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03124DEC-A4F7-804A-91FC-0EABC65C6D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6352" y="4451808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93FD20CD-7BBA-6E4F-A464-59DACBCF7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2234" name="Rectangle 10">
            <a:extLst>
              <a:ext uri="{FF2B5EF4-FFF2-40B4-BE49-F238E27FC236}">
                <a16:creationId xmlns:a16="http://schemas.microsoft.com/office/drawing/2014/main" id="{4D238D3F-B94A-0147-B873-F1D40409C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2204905"/>
            <a:ext cx="1611681" cy="3937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AC1BF394-06DF-0948-8FBA-12501A93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17" y="2204905"/>
            <a:ext cx="2330900" cy="393734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6" name="AutoShape 12">
            <a:extLst>
              <a:ext uri="{FF2B5EF4-FFF2-40B4-BE49-F238E27FC236}">
                <a16:creationId xmlns:a16="http://schemas.microsoft.com/office/drawing/2014/main" id="{1E52DCC9-9D2B-DB4D-AE86-2A63D51C024A}"/>
              </a:ext>
            </a:extLst>
          </p:cNvPr>
          <p:cNvSpPr>
            <a:spLocks/>
          </p:cNvSpPr>
          <p:nvPr/>
        </p:nvSpPr>
        <p:spPr bwMode="auto">
          <a:xfrm rot="5400000">
            <a:off x="2025192" y="344735"/>
            <a:ext cx="131244" cy="3379104"/>
          </a:xfrm>
          <a:prstGeom prst="leftBrace">
            <a:avLst>
              <a:gd name="adj1" fmla="val 214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7" name="AutoShape 13">
            <a:extLst>
              <a:ext uri="{FF2B5EF4-FFF2-40B4-BE49-F238E27FC236}">
                <a16:creationId xmlns:a16="http://schemas.microsoft.com/office/drawing/2014/main" id="{E7EDF464-7CC9-DD44-AC25-250E48337DB8}"/>
              </a:ext>
            </a:extLst>
          </p:cNvPr>
          <p:cNvSpPr>
            <a:spLocks/>
          </p:cNvSpPr>
          <p:nvPr/>
        </p:nvSpPr>
        <p:spPr bwMode="auto">
          <a:xfrm rot="5400000">
            <a:off x="4822447" y="926585"/>
            <a:ext cx="215240" cy="2299401"/>
          </a:xfrm>
          <a:prstGeom prst="leftBrace">
            <a:avLst>
              <a:gd name="adj1" fmla="val 890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8" name="Rectangle 14">
            <a:extLst>
              <a:ext uri="{FF2B5EF4-FFF2-40B4-BE49-F238E27FC236}">
                <a16:creationId xmlns:a16="http://schemas.microsoft.com/office/drawing/2014/main" id="{D6E38AAF-078E-D74C-97BB-20080D06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36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2239" name="Rectangle 15">
            <a:extLst>
              <a:ext uri="{FF2B5EF4-FFF2-40B4-BE49-F238E27FC236}">
                <a16:creationId xmlns:a16="http://schemas.microsoft.com/office/drawing/2014/main" id="{328608A1-D308-884C-A336-7E28ACBD2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8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cxnSp>
        <p:nvCxnSpPr>
          <p:cNvPr id="52240" name="AutoShape 16">
            <a:extLst>
              <a:ext uri="{FF2B5EF4-FFF2-40B4-BE49-F238E27FC236}">
                <a16:creationId xmlns:a16="http://schemas.microsoft.com/office/drawing/2014/main" id="{ADE0DD26-F5F2-AA46-A7D7-613684CBDB49}"/>
              </a:ext>
            </a:extLst>
          </p:cNvPr>
          <p:cNvCxnSpPr>
            <a:cxnSpLocks noChangeShapeType="1"/>
            <a:stCxn id="52233" idx="2"/>
            <a:endCxn id="52247" idx="1"/>
          </p:cNvCxnSpPr>
          <p:nvPr/>
        </p:nvCxnSpPr>
        <p:spPr bwMode="auto">
          <a:xfrm rot="16200000" flipH="1">
            <a:off x="106460" y="3790277"/>
            <a:ext cx="2640814" cy="25753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1B67FBAF-133E-A240-BB19-B9F411436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4283816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2" name="Rectangle 18">
            <a:extLst>
              <a:ext uri="{FF2B5EF4-FFF2-40B4-BE49-F238E27FC236}">
                <a16:creationId xmlns:a16="http://schemas.microsoft.com/office/drawing/2014/main" id="{0A978368-AC2D-9440-BC84-C9AC6A7E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8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3" name="Rectangle 19">
            <a:extLst>
              <a:ext uri="{FF2B5EF4-FFF2-40B4-BE49-F238E27FC236}">
                <a16:creationId xmlns:a16="http://schemas.microsoft.com/office/drawing/2014/main" id="{13EC493E-CFAB-CA4C-9809-C12293C54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5123780"/>
            <a:ext cx="154205" cy="4842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4" name="Text Box 20">
            <a:extLst>
              <a:ext uri="{FF2B5EF4-FFF2-40B4-BE49-F238E27FC236}">
                <a16:creationId xmlns:a16="http://schemas.microsoft.com/office/drawing/2014/main" id="{C8856257-0769-704A-A29F-A77F78FE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4619801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5" name="Text Box 21">
            <a:extLst>
              <a:ext uri="{FF2B5EF4-FFF2-40B4-BE49-F238E27FC236}">
                <a16:creationId xmlns:a16="http://schemas.microsoft.com/office/drawing/2014/main" id="{DE1A7F8C-2007-4D49-AC5B-3B77C4CA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377983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46" name="Text Box 22">
            <a:extLst>
              <a:ext uri="{FF2B5EF4-FFF2-40B4-BE49-F238E27FC236}">
                <a16:creationId xmlns:a16="http://schemas.microsoft.com/office/drawing/2014/main" id="{4F3C9D9B-3B40-C841-9092-9AC73420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4283816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7" name="Text Box 23">
            <a:extLst>
              <a:ext uri="{FF2B5EF4-FFF2-40B4-BE49-F238E27FC236}">
                <a16:creationId xmlns:a16="http://schemas.microsoft.com/office/drawing/2014/main" id="{F76C59CD-DBD9-B647-A6B9-2D9BF01C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636" y="503978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8" name="Text Box 24">
            <a:extLst>
              <a:ext uri="{FF2B5EF4-FFF2-40B4-BE49-F238E27FC236}">
                <a16:creationId xmlns:a16="http://schemas.microsoft.com/office/drawing/2014/main" id="{0B4252D9-1FFF-EE45-9326-9127ABFB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5543762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9" name="Rectangle 25">
            <a:extLst>
              <a:ext uri="{FF2B5EF4-FFF2-40B4-BE49-F238E27FC236}">
                <a16:creationId xmlns:a16="http://schemas.microsoft.com/office/drawing/2014/main" id="{B34144BF-7CB9-F743-A8E5-36414332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88558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0" name="Rectangle 26">
            <a:extLst>
              <a:ext uri="{FF2B5EF4-FFF2-40B4-BE49-F238E27FC236}">
                <a16:creationId xmlns:a16="http://schemas.microsoft.com/office/drawing/2014/main" id="{36E28C96-12A8-D44B-81DB-D5E387F8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955787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1" name="Rectangle 27">
            <a:extLst>
              <a:ext uri="{FF2B5EF4-FFF2-40B4-BE49-F238E27FC236}">
                <a16:creationId xmlns:a16="http://schemas.microsoft.com/office/drawing/2014/main" id="{D0EA404C-9EFF-5A47-9C5B-81D996B1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5795751"/>
            <a:ext cx="154205" cy="4842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2" name="Text Box 28">
            <a:extLst>
              <a:ext uri="{FF2B5EF4-FFF2-40B4-BE49-F238E27FC236}">
                <a16:creationId xmlns:a16="http://schemas.microsoft.com/office/drawing/2014/main" id="{59701B2D-D502-F74F-8B57-63C1C58D1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48855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53" name="Text Box 29">
            <a:extLst>
              <a:ext uri="{FF2B5EF4-FFF2-40B4-BE49-F238E27FC236}">
                <a16:creationId xmlns:a16="http://schemas.microsoft.com/office/drawing/2014/main" id="{30707B5F-003D-3F48-9E26-2DEE69A60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882290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54" name="Text Box 30">
            <a:extLst>
              <a:ext uri="{FF2B5EF4-FFF2-40B4-BE49-F238E27FC236}">
                <a16:creationId xmlns:a16="http://schemas.microsoft.com/office/drawing/2014/main" id="{820B039A-C798-C245-BCFD-FBECCE20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043" y="574850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2255" name="AutoShape 31">
            <a:extLst>
              <a:ext uri="{FF2B5EF4-FFF2-40B4-BE49-F238E27FC236}">
                <a16:creationId xmlns:a16="http://schemas.microsoft.com/office/drawing/2014/main" id="{2279BDD5-5899-324B-8A1E-0F0D612EBEF8}"/>
              </a:ext>
            </a:extLst>
          </p:cNvPr>
          <p:cNvCxnSpPr>
            <a:cxnSpLocks noChangeShapeType="1"/>
            <a:stCxn id="52234" idx="2"/>
            <a:endCxn id="52254" idx="1"/>
          </p:cNvCxnSpPr>
          <p:nvPr/>
        </p:nvCxnSpPr>
        <p:spPr bwMode="auto">
          <a:xfrm rot="16200000" flipH="1">
            <a:off x="1665643" y="3898773"/>
            <a:ext cx="3349534" cy="749266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6" name="Rectangle 32">
            <a:extLst>
              <a:ext uri="{FF2B5EF4-FFF2-40B4-BE49-F238E27FC236}">
                <a16:creationId xmlns:a16="http://schemas.microsoft.com/office/drawing/2014/main" id="{B0034DE5-4008-E645-81B4-E119611F6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73" y="3779837"/>
            <a:ext cx="1359691" cy="3937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cxnSp>
        <p:nvCxnSpPr>
          <p:cNvPr id="52257" name="AutoShape 33">
            <a:extLst>
              <a:ext uri="{FF2B5EF4-FFF2-40B4-BE49-F238E27FC236}">
                <a16:creationId xmlns:a16="http://schemas.microsoft.com/office/drawing/2014/main" id="{D5E58001-3C45-EF44-A440-4B66D6E1245C}"/>
              </a:ext>
            </a:extLst>
          </p:cNvPr>
          <p:cNvCxnSpPr>
            <a:cxnSpLocks noChangeShapeType="1"/>
            <a:stCxn id="52251" idx="3"/>
            <a:endCxn id="52256" idx="2"/>
          </p:cNvCxnSpPr>
          <p:nvPr/>
        </p:nvCxnSpPr>
        <p:spPr bwMode="auto">
          <a:xfrm flipV="1">
            <a:off x="4254808" y="4173571"/>
            <a:ext cx="1225611" cy="186429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58" name="AutoShape 34">
            <a:extLst>
              <a:ext uri="{FF2B5EF4-FFF2-40B4-BE49-F238E27FC236}">
                <a16:creationId xmlns:a16="http://schemas.microsoft.com/office/drawing/2014/main" id="{CDA5485B-5BE5-6845-A599-609FDBFA580B}"/>
              </a:ext>
            </a:extLst>
          </p:cNvPr>
          <p:cNvCxnSpPr>
            <a:cxnSpLocks noChangeShapeType="1"/>
            <a:stCxn id="52235" idx="2"/>
            <a:endCxn id="52272" idx="0"/>
          </p:cNvCxnSpPr>
          <p:nvPr/>
        </p:nvCxnSpPr>
        <p:spPr bwMode="auto">
          <a:xfrm rot="16200000" flipH="1">
            <a:off x="5232805" y="2292402"/>
            <a:ext cx="1181199" cy="1793672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CDCBF3F3-1C75-DD4D-836C-D93B87852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274" y="3277544"/>
            <a:ext cx="1919667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2260" name="Text Box 36">
            <a:extLst>
              <a:ext uri="{FF2B5EF4-FFF2-40B4-BE49-F238E27FC236}">
                <a16:creationId xmlns:a16="http://schemas.microsoft.com/office/drawing/2014/main" id="{A8702936-0766-F640-9DF6-2DFD5D55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482" y="6131736"/>
            <a:ext cx="226042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 page table</a:t>
            </a:r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0D09BFEF-7D51-324F-B70E-78ACD160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385" y="6693462"/>
            <a:ext cx="235019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 page table</a:t>
            </a:r>
          </a:p>
        </p:txBody>
      </p:sp>
      <p:sp>
        <p:nvSpPr>
          <p:cNvPr id="52262" name="Text Box 38">
            <a:extLst>
              <a:ext uri="{FF2B5EF4-FFF2-40B4-BE49-F238E27FC236}">
                <a16:creationId xmlns:a16="http://schemas.microsoft.com/office/drawing/2014/main" id="{FC9333E3-B495-DF4F-86B0-2063950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5795750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2263" name="Rectangle 39">
            <a:extLst>
              <a:ext uri="{FF2B5EF4-FFF2-40B4-BE49-F238E27FC236}">
                <a16:creationId xmlns:a16="http://schemas.microsoft.com/office/drawing/2014/main" id="{F326BFAC-EA58-0D40-B486-30FE358E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23870"/>
            <a:ext cx="1083204" cy="2724633"/>
          </a:xfrm>
          <a:prstGeom prst="rect">
            <a:avLst/>
          </a:prstGeom>
          <a:solidFill>
            <a:srgbClr val="AAAA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4" name="Rectangle 40">
            <a:extLst>
              <a:ext uri="{FF2B5EF4-FFF2-40B4-BE49-F238E27FC236}">
                <a16:creationId xmlns:a16="http://schemas.microsoft.com/office/drawing/2014/main" id="{B968C5BF-E19C-934A-9BDA-991539BE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5" name="Rectangle 41">
            <a:extLst>
              <a:ext uri="{FF2B5EF4-FFF2-40B4-BE49-F238E27FC236}">
                <a16:creationId xmlns:a16="http://schemas.microsoft.com/office/drawing/2014/main" id="{B2433632-C4F9-1A42-AE78-FE74B3247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6" name="Rectangle 42">
            <a:extLst>
              <a:ext uri="{FF2B5EF4-FFF2-40B4-BE49-F238E27FC236}">
                <a16:creationId xmlns:a16="http://schemas.microsoft.com/office/drawing/2014/main" id="{91954EB4-99DC-5248-A1AE-7621255EC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703797"/>
            <a:ext cx="1034206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BD3B2AC0-9AE5-C946-A551-4D7EDF6EB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68" name="Text Box 44">
            <a:extLst>
              <a:ext uri="{FF2B5EF4-FFF2-40B4-BE49-F238E27FC236}">
                <a16:creationId xmlns:a16="http://schemas.microsoft.com/office/drawing/2014/main" id="{F3178682-2F10-E14C-8080-F7AA8346E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296294E1-3879-FC41-9567-A90FE28F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1106" y="3468880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frame</a:t>
            </a:r>
            <a:b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2270" name="AutoShape 46">
            <a:extLst>
              <a:ext uri="{FF2B5EF4-FFF2-40B4-BE49-F238E27FC236}">
                <a16:creationId xmlns:a16="http://schemas.microsoft.com/office/drawing/2014/main" id="{4D5D10FE-C199-2C45-A894-2561C74DB086}"/>
              </a:ext>
            </a:extLst>
          </p:cNvPr>
          <p:cNvCxnSpPr>
            <a:cxnSpLocks noChangeShapeType="1"/>
            <a:stCxn id="52272" idx="3"/>
            <a:endCxn id="52266" idx="1"/>
          </p:cNvCxnSpPr>
          <p:nvPr/>
        </p:nvCxnSpPr>
        <p:spPr bwMode="auto">
          <a:xfrm>
            <a:off x="7280216" y="3977579"/>
            <a:ext cx="951959" cy="9239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71" name="AutoShape 47">
            <a:extLst>
              <a:ext uri="{FF2B5EF4-FFF2-40B4-BE49-F238E27FC236}">
                <a16:creationId xmlns:a16="http://schemas.microsoft.com/office/drawing/2014/main" id="{880C190F-8811-EF45-AE10-265D7C6AB4AD}"/>
              </a:ext>
            </a:extLst>
          </p:cNvPr>
          <p:cNvCxnSpPr>
            <a:cxnSpLocks noChangeShapeType="1"/>
            <a:stCxn id="52243" idx="3"/>
          </p:cNvCxnSpPr>
          <p:nvPr/>
        </p:nvCxnSpPr>
        <p:spPr bwMode="auto">
          <a:xfrm flipV="1">
            <a:off x="2083151" y="4488557"/>
            <a:ext cx="2005202" cy="87734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72" name="Rectangle 48">
            <a:extLst>
              <a:ext uri="{FF2B5EF4-FFF2-40B4-BE49-F238E27FC236}">
                <a16:creationId xmlns:a16="http://schemas.microsoft.com/office/drawing/2014/main" id="{A939817D-07AB-8E43-8B52-F146D99B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64" y="3779837"/>
            <a:ext cx="1119952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2273" name="Rectangle 49">
            <a:extLst>
              <a:ext uri="{FF2B5EF4-FFF2-40B4-BE49-F238E27FC236}">
                <a16:creationId xmlns:a16="http://schemas.microsoft.com/office/drawing/2014/main" id="{8D6D487E-2676-DB48-832B-987C3702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21" y="3359855"/>
            <a:ext cx="839964" cy="134394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table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52274" name="Text Box 50">
            <a:extLst>
              <a:ext uri="{FF2B5EF4-FFF2-40B4-BE49-F238E27FC236}">
                <a16:creationId xmlns:a16="http://schemas.microsoft.com/office/drawing/2014/main" id="{8322E0EB-D150-7B43-B0AD-243E0B1B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5207776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75" name="Text Box 51">
            <a:extLst>
              <a:ext uri="{FF2B5EF4-FFF2-40B4-BE49-F238E27FC236}">
                <a16:creationId xmlns:a16="http://schemas.microsoft.com/office/drawing/2014/main" id="{932C8671-21DD-C74F-92FF-69369D7A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411582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2276" name="AutoShape 52">
            <a:extLst>
              <a:ext uri="{FF2B5EF4-FFF2-40B4-BE49-F238E27FC236}">
                <a16:creationId xmlns:a16="http://schemas.microsoft.com/office/drawing/2014/main" id="{F21F7955-C656-1646-8D83-731F34BE2640}"/>
              </a:ext>
            </a:extLst>
          </p:cNvPr>
          <p:cNvCxnSpPr>
            <a:cxnSpLocks noChangeShapeType="1"/>
            <a:stCxn id="52273" idx="3"/>
            <a:endCxn id="52226" idx="1"/>
          </p:cNvCxnSpPr>
          <p:nvPr/>
        </p:nvCxnSpPr>
        <p:spPr bwMode="auto">
          <a:xfrm flipV="1">
            <a:off x="1008485" y="3779837"/>
            <a:ext cx="923960" cy="251989"/>
          </a:xfrm>
          <a:prstGeom prst="bentConnector4">
            <a:avLst>
              <a:gd name="adj1" fmla="val 50000"/>
              <a:gd name="adj2" fmla="val 96528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49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3" grpId="0" animBg="1"/>
      <p:bldP spid="52247" grpId="0"/>
      <p:bldP spid="52251" grpId="0" animBg="1"/>
      <p:bldP spid="52254" grpId="0"/>
      <p:bldP spid="52256" grpId="0" animBg="1"/>
      <p:bldP spid="52259" grpId="0"/>
      <p:bldP spid="52266" grpId="0" animBg="1"/>
      <p:bldP spid="52269" grpId="0"/>
      <p:bldP spid="522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F311-23F2-43B9-BAF2-24772A34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Translation: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187F-932C-4158-B2B9-9ACBCFB2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FE07C-74CC-4886-A81A-16AC765321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6EB4F-10AB-4DD0-B331-73C08BA0B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8C2A0-FA0E-436C-870D-190E1E6F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9" y="1055673"/>
            <a:ext cx="8873866" cy="59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Rectangle 23">
            <a:extLst>
              <a:ext uri="{FF2B5EF4-FFF2-40B4-BE49-F238E27FC236}">
                <a16:creationId xmlns:a16="http://schemas.microsoft.com/office/drawing/2014/main" id="{FDAD25FE-388D-BC45-A370-11171EE2C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 Lookaside Buffer (TLB)</a:t>
            </a:r>
          </a:p>
        </p:txBody>
      </p:sp>
      <p:sp>
        <p:nvSpPr>
          <p:cNvPr id="45080" name="Rectangle 24">
            <a:extLst>
              <a:ext uri="{FF2B5EF4-FFF2-40B4-BE49-F238E27FC236}">
                <a16:creationId xmlns:a16="http://schemas.microsoft.com/office/drawing/2014/main" id="{680B4546-F2AE-7A4B-9489-77A04A5EE3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24944"/>
            <a:ext cx="6194333" cy="6141298"/>
          </a:xfrm>
        </p:spPr>
        <p:txBody>
          <a:bodyPr/>
          <a:lstStyle/>
          <a:p>
            <a:r>
              <a:rPr lang="en-US" altLang="en-US" sz="2205" dirty="0"/>
              <a:t>Search the TLB for the desired logical page number</a:t>
            </a:r>
          </a:p>
          <a:p>
            <a:pPr lvl="1"/>
            <a:r>
              <a:rPr lang="en-US" altLang="en-US" sz="1984" dirty="0"/>
              <a:t>Search entries in parallel</a:t>
            </a:r>
          </a:p>
          <a:p>
            <a:pPr lvl="1"/>
            <a:r>
              <a:rPr lang="en-US" altLang="en-US" sz="1984" dirty="0"/>
              <a:t>Use standard cache techniques</a:t>
            </a:r>
          </a:p>
          <a:p>
            <a:r>
              <a:rPr lang="en-US" altLang="en-US" sz="2205" dirty="0"/>
              <a:t>If desired logical page number is found, get frame number from TLB</a:t>
            </a:r>
          </a:p>
          <a:p>
            <a:r>
              <a:rPr lang="en-US" altLang="en-US" sz="2205" dirty="0"/>
              <a:t>If desired logical page number isn’t found</a:t>
            </a:r>
          </a:p>
          <a:p>
            <a:pPr lvl="1"/>
            <a:r>
              <a:rPr lang="en-US" altLang="en-US" sz="1984" dirty="0"/>
              <a:t>Get frame number from page table in memory</a:t>
            </a:r>
          </a:p>
          <a:p>
            <a:pPr lvl="1"/>
            <a:r>
              <a:rPr lang="en-US" altLang="en-US" sz="1984" dirty="0"/>
              <a:t>Replace an entry in the TLB with the logical &amp; physical page numbers from this reference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0A2820-3F5C-914B-9CD3-0E2B7ED4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222AFBE-40DE-A441-9C04-27D00C13B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F80B356-C043-E74B-A442-A49313A731E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2FF29D8F-CDF3-A54C-90ED-7DF3EE8BC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464" y="2047411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#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DD4954A-A7B3-2046-B8EF-0E440F01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156" y="2047411"/>
            <a:ext cx="110305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frame #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EDCE432D-14BF-8344-A8F8-C2D8EAF2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475" y="6299729"/>
            <a:ext cx="20367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 TLB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2C129283-286A-7E4E-9C4B-8ABDAC16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855877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68B542A4-AF2E-F44A-8525-A2B0BA0E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27585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unused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CA9D9793-D1F3-F347-9126-0B00DBEF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69584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D7BE539-B499-FF44-89B0-F12DEC665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115822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58EFE4CA-58BF-3740-A81F-2F328E8C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535804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68" name="Rectangle 12">
            <a:extLst>
              <a:ext uri="{FF2B5EF4-FFF2-40B4-BE49-F238E27FC236}">
                <a16:creationId xmlns:a16="http://schemas.microsoft.com/office/drawing/2014/main" id="{04E345B3-03A5-9D44-9347-B15179F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955786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29</a:t>
            </a:r>
          </a:p>
        </p:txBody>
      </p:sp>
      <p:sp>
        <p:nvSpPr>
          <p:cNvPr id="45069" name="Rectangle 13">
            <a:extLst>
              <a:ext uri="{FF2B5EF4-FFF2-40B4-BE49-F238E27FC236}">
                <a16:creationId xmlns:a16="http://schemas.microsoft.com/office/drawing/2014/main" id="{3B9DE99E-36E2-7644-9201-F955CC9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37576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45070" name="Rectangle 14">
            <a:extLst>
              <a:ext uri="{FF2B5EF4-FFF2-40B4-BE49-F238E27FC236}">
                <a16:creationId xmlns:a16="http://schemas.microsoft.com/office/drawing/2014/main" id="{84C29254-D932-AC4C-A1B1-F0A3759E4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9575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C2C1BF98-597D-A04D-866D-9E35D0E3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2855877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72" name="Rectangle 16">
            <a:extLst>
              <a:ext uri="{FF2B5EF4-FFF2-40B4-BE49-F238E27FC236}">
                <a16:creationId xmlns:a16="http://schemas.microsoft.com/office/drawing/2014/main" id="{7394B896-C060-D14D-9BFE-F9AC0019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27585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73" name="Rectangle 17">
            <a:extLst>
              <a:ext uri="{FF2B5EF4-FFF2-40B4-BE49-F238E27FC236}">
                <a16:creationId xmlns:a16="http://schemas.microsoft.com/office/drawing/2014/main" id="{F87C9ED9-C2DB-F84E-B7BF-2BA9C7CB2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074" name="Rectangle 18">
            <a:extLst>
              <a:ext uri="{FF2B5EF4-FFF2-40B4-BE49-F238E27FC236}">
                <a16:creationId xmlns:a16="http://schemas.microsoft.com/office/drawing/2014/main" id="{DC81C2BF-850B-7A4D-B41F-7D220B68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115822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075" name="Rectangle 19">
            <a:extLst>
              <a:ext uri="{FF2B5EF4-FFF2-40B4-BE49-F238E27FC236}">
                <a16:creationId xmlns:a16="http://schemas.microsoft.com/office/drawing/2014/main" id="{2BB18C2D-E703-B446-BD53-1EBC472A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535804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76" name="Rectangle 20">
            <a:extLst>
              <a:ext uri="{FF2B5EF4-FFF2-40B4-BE49-F238E27FC236}">
                <a16:creationId xmlns:a16="http://schemas.microsoft.com/office/drawing/2014/main" id="{69428154-F6C3-FD41-9F4C-56D78390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955786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5077" name="Rectangle 21">
            <a:extLst>
              <a:ext uri="{FF2B5EF4-FFF2-40B4-BE49-F238E27FC236}">
                <a16:creationId xmlns:a16="http://schemas.microsoft.com/office/drawing/2014/main" id="{7EDBD847-2905-514C-B860-84C8CA38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37576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5078" name="Rectangle 22">
            <a:extLst>
              <a:ext uri="{FF2B5EF4-FFF2-40B4-BE49-F238E27FC236}">
                <a16:creationId xmlns:a16="http://schemas.microsoft.com/office/drawing/2014/main" id="{7228D467-361A-454D-AC97-C30847FF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79575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521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383A83AC-B41C-8B4D-A52F-0D9D1A97D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E136B452-F50D-C64E-AC4B-55BDAA260F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If PTE isn’t found in TLB, OS needs to do the lookup in the page table</a:t>
            </a:r>
          </a:p>
          <a:p>
            <a:r>
              <a:rPr lang="en-US" altLang="en-US" sz="2646" dirty="0"/>
              <a:t>Lookup can be done in hardware or software</a:t>
            </a:r>
          </a:p>
          <a:p>
            <a:r>
              <a:rPr lang="en-US" altLang="en-US" sz="2646" dirty="0"/>
              <a:t>Hardware TLB replacement</a:t>
            </a:r>
          </a:p>
          <a:p>
            <a:pPr lvl="1"/>
            <a:r>
              <a:rPr lang="en-US" altLang="en-US" sz="2205" dirty="0"/>
              <a:t>CPU hardware does page table lookup</a:t>
            </a:r>
          </a:p>
          <a:p>
            <a:pPr lvl="1"/>
            <a:r>
              <a:rPr lang="en-US" altLang="en-US" sz="2205" dirty="0"/>
              <a:t>Can be faster than software</a:t>
            </a:r>
          </a:p>
          <a:p>
            <a:pPr lvl="1"/>
            <a:r>
              <a:rPr lang="en-US" altLang="en-US" sz="2205" dirty="0"/>
              <a:t>Less flexible than software, and more complex hardware</a:t>
            </a:r>
          </a:p>
          <a:p>
            <a:r>
              <a:rPr lang="en-US" altLang="en-US" sz="2646" dirty="0"/>
              <a:t>Software TLB replacement</a:t>
            </a:r>
          </a:p>
          <a:p>
            <a:pPr lvl="1"/>
            <a:r>
              <a:rPr lang="en-US" altLang="en-US" sz="2205" dirty="0"/>
              <a:t>OS gets TLB exception</a:t>
            </a:r>
          </a:p>
          <a:p>
            <a:pPr lvl="1"/>
            <a:r>
              <a:rPr lang="en-US" altLang="en-US" sz="2205" dirty="0"/>
              <a:t>Exception handler does page table lookup &amp; places the result into the TLB</a:t>
            </a:r>
          </a:p>
          <a:p>
            <a:pPr lvl="1"/>
            <a:r>
              <a:rPr lang="en-US" altLang="en-US" sz="2205" dirty="0"/>
              <a:t>Program continues after return from exception</a:t>
            </a:r>
          </a:p>
          <a:p>
            <a:pPr lvl="1"/>
            <a:r>
              <a:rPr lang="en-US" altLang="en-US" sz="2205" dirty="0"/>
              <a:t>Larger TLB (lower miss rate) can make this feasible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EDC61-FA6C-D54F-8609-BEF99361E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024A9-F851-A648-B82B-4E015FC2F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74FBA8-FF7B-7F4E-8D37-D5F590DB56A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2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CE99-528C-4930-BF8B-56C082B0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2834-5465-468C-BE07-3DACD7BA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F171C-F623-4F0F-AD6D-5949D62870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BE1DE-A90B-4B42-8C41-46C907B77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FA7B9-BD06-4A61-A972-3908860E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106809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>
            <a:extLst>
              <a:ext uri="{FF2B5EF4-FFF2-40B4-BE49-F238E27FC236}">
                <a16:creationId xmlns:a16="http://schemas.microsoft.com/office/drawing/2014/main" id="{66FBDCE9-F4FB-AB4F-B90D-EFB680AB6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long do memory accesses take?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FB210B6F-E62B-E643-91CC-C8E449D489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Assume the following times:</a:t>
            </a:r>
          </a:p>
          <a:p>
            <a:pPr lvl="1"/>
            <a:r>
              <a:rPr lang="en-US" altLang="en-US" sz="2205" dirty="0"/>
              <a:t>TLB lookup time = a (often zero - overlapped in CPU)</a:t>
            </a:r>
          </a:p>
          <a:p>
            <a:pPr lvl="1"/>
            <a:r>
              <a:rPr lang="en-US" altLang="en-US" sz="2205" dirty="0"/>
              <a:t>Memory access time = m</a:t>
            </a:r>
          </a:p>
          <a:p>
            <a:r>
              <a:rPr lang="en-US" altLang="en-US" sz="2646" dirty="0"/>
              <a:t>Hit ratio (h) is percentage of time that a logical page number is found in the TLB</a:t>
            </a:r>
          </a:p>
          <a:p>
            <a:pPr lvl="1"/>
            <a:r>
              <a:rPr lang="en-US" altLang="en-US" sz="2205" dirty="0"/>
              <a:t>Larger TLB usually means higher h</a:t>
            </a:r>
          </a:p>
          <a:p>
            <a:pPr lvl="1"/>
            <a:r>
              <a:rPr lang="en-US" altLang="en-US" sz="2205" dirty="0"/>
              <a:t>TLB structure can affect h as well</a:t>
            </a:r>
          </a:p>
          <a:p>
            <a:r>
              <a:rPr lang="en-US" altLang="en-US" sz="2646" dirty="0"/>
              <a:t>Effective access time (an average) is calculated as:</a:t>
            </a:r>
          </a:p>
          <a:p>
            <a:pPr lvl="1"/>
            <a:r>
              <a:rPr lang="en-US" altLang="en-US" sz="2205" dirty="0"/>
              <a:t>EAT = (m + a)h + (m + m + a)(1-h)</a:t>
            </a:r>
          </a:p>
          <a:p>
            <a:pPr lvl="1"/>
            <a:r>
              <a:rPr lang="en-US" altLang="en-US" sz="2205" dirty="0"/>
              <a:t>EAT =a + (2-h)m</a:t>
            </a:r>
          </a:p>
          <a:p>
            <a:r>
              <a:rPr lang="en-US" altLang="en-US" sz="2646" dirty="0"/>
              <a:t>Interpretation</a:t>
            </a:r>
          </a:p>
          <a:p>
            <a:pPr lvl="1"/>
            <a:r>
              <a:rPr lang="en-US" altLang="en-US" sz="2205" dirty="0"/>
              <a:t>Reference always requires TLB lookup, 1 memory access</a:t>
            </a:r>
          </a:p>
          <a:p>
            <a:pPr lvl="1"/>
            <a:r>
              <a:rPr lang="en-US" altLang="en-US" sz="2205" dirty="0"/>
              <a:t>TLB misses also require an additional memory reference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5DEC-B4B1-2945-AD36-3593744508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3FA2-D603-344C-8702-87CFEAB81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EAFB9A9-3BD8-F147-851E-7C842F8B3F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7F8-067A-48FD-9123-62FF305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E0AC-7743-4C31-A34E-5D5A14FE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33E5-0E5E-40E0-BBAF-A1CC024B7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29E7-0813-4FFA-9DA1-B7A9A9675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EF21-23F8-48BC-8E4C-ACEDC35F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4881"/>
            <a:ext cx="9178666" cy="61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32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1939-2C95-62AE-036E-DF0C3F18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2E1A0-B02D-C238-1D4C-FD9F69CE7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simulate page replacement algorithms</a:t>
            </a:r>
          </a:p>
          <a:p>
            <a:pPr lvl="1"/>
            <a:r>
              <a:rPr lang="en-US" dirty="0"/>
              <a:t>Clock, LRU, OPT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40040-A911-69A5-E674-E779FC8341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13B73-F1F3-F09E-0E45-70F966B90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223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AB82-3E0A-4A0F-98AF-078F7767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375-4756-4485-B4F7-005BFD8F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DDAD-8022-4261-A248-50E5D4C3EA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47A6D-F0CE-4B1B-8306-2D67ADA2A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3DD1A-A1B8-467D-94CF-605E7B5B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239"/>
            <a:ext cx="10080625" cy="29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375C2356-6ADE-FC4E-9BA3-8B2755AC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2: Inverted page table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6BA541B7-55A3-F84D-8725-48D8A5D03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One entry for each </a:t>
            </a:r>
            <a:r>
              <a:rPr lang="en-US" altLang="en-US" b="1" dirty="0"/>
              <a:t>frame</a:t>
            </a:r>
            <a:r>
              <a:rPr lang="en-US" altLang="en-US" dirty="0"/>
              <a:t> in memory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One table for the entire system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PTE contains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Virtual address pointing to this frame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Information about the process that owns this page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Search page table by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Hashing the virtual page number and process ID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Starting at the entry corresponding to the hash result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Search until either the entry is found or a limit is reached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frame number is </a:t>
            </a:r>
            <a:r>
              <a:rPr lang="en-US" altLang="en-US" b="1" dirty="0"/>
              <a:t>index</a:t>
            </a:r>
            <a:r>
              <a:rPr lang="en-US" altLang="en-US" dirty="0"/>
              <a:t> of PTE in the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Improve performance by using more advanced hashing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14E21-DD4E-E043-B65F-15D6AFB67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BD289-DBE9-4641-8C27-D21A5EE8A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002D5F7-0CA6-E544-B278-1D78D4E7118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>
            <a:extLst>
              <a:ext uri="{FF2B5EF4-FFF2-40B4-BE49-F238E27FC236}">
                <a16:creationId xmlns:a16="http://schemas.microsoft.com/office/drawing/2014/main" id="{9A98075C-C04F-D646-B051-5A864084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Inverted page table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442DA-9015-F14F-A706-BD78569B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605B1666-9B68-7B4A-ABBD-04BFFCD7E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6390229D-8363-5241-97CB-7A4F53107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E3CE99B-BFE1-AD49-B8F9-E5B6BD2E1C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AECCD36-CE82-5145-B26F-714990C1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787793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B1BFAFE-6391-C84F-B7D4-F86B9263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5711754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A23EA7A1-B6C2-F243-AB17-BEB6E4B6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252316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003D3408-7DCA-1441-B371-BFA5179C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3779837"/>
            <a:ext cx="1119952" cy="393734"/>
          </a:xfrm>
          <a:prstGeom prst="rect">
            <a:avLst/>
          </a:prstGeom>
          <a:solidFill>
            <a:srgbClr val="66FF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6FF66"/>
            </a:extrusionClr>
            <a:contourClr>
              <a:srgbClr val="66FF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9E938D82-2DA4-8444-B764-0B271C7B9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 ID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5B483692-4F36-B84A-9AA2-F64470B73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611680" cy="393734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EB5C8D44-1D18-8445-A368-9FA6767BC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604" y="2204905"/>
            <a:ext cx="2332649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73769E25-AAB8-4F46-B746-12C99591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359691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 = 19 bits</a:t>
            </a:r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4FE9760C-93AB-3A45-AB87-6DE567DD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3" y="2204905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44031098-165D-454D-8F7A-15A2F7CDD89D}"/>
              </a:ext>
            </a:extLst>
          </p:cNvPr>
          <p:cNvSpPr>
            <a:spLocks/>
          </p:cNvSpPr>
          <p:nvPr/>
        </p:nvSpPr>
        <p:spPr bwMode="auto">
          <a:xfrm rot="5400000">
            <a:off x="3201142" y="1247697"/>
            <a:ext cx="157493" cy="1599431"/>
          </a:xfrm>
          <a:prstGeom prst="leftBrace">
            <a:avLst>
              <a:gd name="adj1" fmla="val 846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CA5E3E9B-3657-E64C-B550-B530A7FE4716}"/>
              </a:ext>
            </a:extLst>
          </p:cNvPr>
          <p:cNvSpPr>
            <a:spLocks/>
          </p:cNvSpPr>
          <p:nvPr/>
        </p:nvSpPr>
        <p:spPr bwMode="auto">
          <a:xfrm rot="5400000">
            <a:off x="5201306" y="927461"/>
            <a:ext cx="157493" cy="2239904"/>
          </a:xfrm>
          <a:prstGeom prst="leftBrace">
            <a:avLst>
              <a:gd name="adj1" fmla="val 1185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EFC506C5-7A6A-B443-9321-D490BDBE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69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55311" name="Rectangle 15">
            <a:extLst>
              <a:ext uri="{FF2B5EF4-FFF2-40B4-BE49-F238E27FC236}">
                <a16:creationId xmlns:a16="http://schemas.microsoft.com/office/drawing/2014/main" id="{E5FAC897-80E0-9042-B163-F8C3785FB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501" y="3779837"/>
            <a:ext cx="1119952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264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cxnSp>
        <p:nvCxnSpPr>
          <p:cNvPr id="55312" name="AutoShape 16">
            <a:extLst>
              <a:ext uri="{FF2B5EF4-FFF2-40B4-BE49-F238E27FC236}">
                <a16:creationId xmlns:a16="http://schemas.microsoft.com/office/drawing/2014/main" id="{8246CA60-682D-BA40-83CE-7697F10E07F9}"/>
              </a:ext>
            </a:extLst>
          </p:cNvPr>
          <p:cNvCxnSpPr>
            <a:cxnSpLocks noChangeShapeType="1"/>
            <a:stCxn id="55305" idx="2"/>
            <a:endCxn id="55311" idx="0"/>
          </p:cNvCxnSpPr>
          <p:nvPr/>
        </p:nvCxnSpPr>
        <p:spPr bwMode="auto">
          <a:xfrm rot="16200000" flipH="1">
            <a:off x="5553040" y="2292401"/>
            <a:ext cx="1181199" cy="1793673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6" name="Text Box 20">
            <a:extLst>
              <a:ext uri="{FF2B5EF4-FFF2-40B4-BE49-F238E27FC236}">
                <a16:creationId xmlns:a16="http://schemas.microsoft.com/office/drawing/2014/main" id="{671CEC8E-44DE-8642-BE7D-3E91EDDB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646" y="6614715"/>
            <a:ext cx="22379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inverted page table</a:t>
            </a:r>
          </a:p>
        </p:txBody>
      </p:sp>
      <p:sp>
        <p:nvSpPr>
          <p:cNvPr id="55317" name="Text Box 21">
            <a:extLst>
              <a:ext uri="{FF2B5EF4-FFF2-40B4-BE49-F238E27FC236}">
                <a16:creationId xmlns:a16="http://schemas.microsoft.com/office/drawing/2014/main" id="{167CCCA4-55FE-264C-AED5-8583D4600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192" y="5669756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5318" name="Rectangle 22">
            <a:extLst>
              <a:ext uri="{FF2B5EF4-FFF2-40B4-BE49-F238E27FC236}">
                <a16:creationId xmlns:a16="http://schemas.microsoft.com/office/drawing/2014/main" id="{38538C8C-7CD5-6948-8FB3-FA3AD710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9" name="Rectangle 23">
            <a:extLst>
              <a:ext uri="{FF2B5EF4-FFF2-40B4-BE49-F238E27FC236}">
                <a16:creationId xmlns:a16="http://schemas.microsoft.com/office/drawing/2014/main" id="{5328DB41-CCA5-4F44-B485-939CD0AF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4331064"/>
            <a:ext cx="1034205" cy="39373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20" name="Text Box 24">
            <a:extLst>
              <a:ext uri="{FF2B5EF4-FFF2-40B4-BE49-F238E27FC236}">
                <a16:creationId xmlns:a16="http://schemas.microsoft.com/office/drawing/2014/main" id="{2349D254-FBF2-7743-BE50-D3FB5E996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3858585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1" name="Text Box 25">
            <a:extLst>
              <a:ext uri="{FF2B5EF4-FFF2-40B4-BE49-F238E27FC236}">
                <a16:creationId xmlns:a16="http://schemas.microsoft.com/office/drawing/2014/main" id="{32F329D4-6289-E343-A750-E19ADA2F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22" name="Text Box 26">
            <a:extLst>
              <a:ext uri="{FF2B5EF4-FFF2-40B4-BE49-F238E27FC236}">
                <a16:creationId xmlns:a16="http://schemas.microsoft.com/office/drawing/2014/main" id="{26923E89-D6FE-BE4A-9D3D-96971DB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23" name="Text Box 27">
            <a:extLst>
              <a:ext uri="{FF2B5EF4-FFF2-40B4-BE49-F238E27FC236}">
                <a16:creationId xmlns:a16="http://schemas.microsoft.com/office/drawing/2014/main" id="{53565219-028B-F841-9947-215F1D32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4724797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4" name="Text Box 28">
            <a:extLst>
              <a:ext uri="{FF2B5EF4-FFF2-40B4-BE49-F238E27FC236}">
                <a16:creationId xmlns:a16="http://schemas.microsoft.com/office/drawing/2014/main" id="{C7F9037E-83C6-A649-A25A-F004CB6E2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52" y="4146432"/>
            <a:ext cx="1473347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Page frame</a:t>
            </a:r>
            <a:b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5325" name="AutoShape 29">
            <a:extLst>
              <a:ext uri="{FF2B5EF4-FFF2-40B4-BE49-F238E27FC236}">
                <a16:creationId xmlns:a16="http://schemas.microsoft.com/office/drawing/2014/main" id="{D88149AB-ADDF-814C-99EE-A08231B0EB7F}"/>
              </a:ext>
            </a:extLst>
          </p:cNvPr>
          <p:cNvCxnSpPr>
            <a:cxnSpLocks noChangeShapeType="1"/>
            <a:stCxn id="55311" idx="3"/>
            <a:endCxn id="55319" idx="1"/>
          </p:cNvCxnSpPr>
          <p:nvPr/>
        </p:nvCxnSpPr>
        <p:spPr bwMode="auto">
          <a:xfrm>
            <a:off x="7600453" y="3977579"/>
            <a:ext cx="640472" cy="55122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6" name="Rectangle 30">
            <a:extLst>
              <a:ext uri="{FF2B5EF4-FFF2-40B4-BE49-F238E27FC236}">
                <a16:creationId xmlns:a16="http://schemas.microsoft.com/office/drawing/2014/main" id="{06125FB7-DCB3-8B4B-AA36-BE90B3E87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32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5327" name="Rectangle 31">
            <a:extLst>
              <a:ext uri="{FF2B5EF4-FFF2-40B4-BE49-F238E27FC236}">
                <a16:creationId xmlns:a16="http://schemas.microsoft.com/office/drawing/2014/main" id="{8A2F7998-EE31-1845-BCD4-44BB268A8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08" y="3386105"/>
            <a:ext cx="1154950" cy="393733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55328" name="Rectangle 32">
            <a:extLst>
              <a:ext uri="{FF2B5EF4-FFF2-40B4-BE49-F238E27FC236}">
                <a16:creationId xmlns:a16="http://schemas.microsoft.com/office/drawing/2014/main" id="{6C025290-5666-DF49-BC6B-7C8BBAF9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960" y="3386105"/>
            <a:ext cx="1154950" cy="393733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55329" name="AutoShape 33">
            <a:extLst>
              <a:ext uri="{FF2B5EF4-FFF2-40B4-BE49-F238E27FC236}">
                <a16:creationId xmlns:a16="http://schemas.microsoft.com/office/drawing/2014/main" id="{2291F40F-2554-4E4F-A460-A6DAD688D413}"/>
              </a:ext>
            </a:extLst>
          </p:cNvPr>
          <p:cNvCxnSpPr>
            <a:cxnSpLocks noChangeShapeType="1"/>
            <a:stCxn id="55303" idx="2"/>
            <a:endCxn id="55327" idx="0"/>
          </p:cNvCxnSpPr>
          <p:nvPr/>
        </p:nvCxnSpPr>
        <p:spPr bwMode="auto">
          <a:xfrm rot="5400000">
            <a:off x="784496" y="2871627"/>
            <a:ext cx="787466" cy="24149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30" name="AutoShape 34">
            <a:extLst>
              <a:ext uri="{FF2B5EF4-FFF2-40B4-BE49-F238E27FC236}">
                <a16:creationId xmlns:a16="http://schemas.microsoft.com/office/drawing/2014/main" id="{0FF83105-3E81-6E4A-9901-8F8275E7684A}"/>
              </a:ext>
            </a:extLst>
          </p:cNvPr>
          <p:cNvCxnSpPr>
            <a:cxnSpLocks noChangeShapeType="1"/>
            <a:stCxn id="55304" idx="2"/>
            <a:endCxn id="55328" idx="0"/>
          </p:cNvCxnSpPr>
          <p:nvPr/>
        </p:nvCxnSpPr>
        <p:spPr bwMode="auto">
          <a:xfrm rot="5400000">
            <a:off x="2338429" y="2437646"/>
            <a:ext cx="787466" cy="11094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42DCB461-F211-7E46-896F-CA26505BF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252316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2" name="Rectangle 36">
            <a:extLst>
              <a:ext uri="{FF2B5EF4-FFF2-40B4-BE49-F238E27FC236}">
                <a16:creationId xmlns:a16="http://schemas.microsoft.com/office/drawing/2014/main" id="{19AF30ED-C2A9-B44A-98B2-E970D0E8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787793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3" name="Rectangle 37">
            <a:extLst>
              <a:ext uri="{FF2B5EF4-FFF2-40B4-BE49-F238E27FC236}">
                <a16:creationId xmlns:a16="http://schemas.microsoft.com/office/drawing/2014/main" id="{94880388-0B0E-AB45-BABC-AAB0E44A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5711754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4" name="Text Box 38">
            <a:extLst>
              <a:ext uri="{FF2B5EF4-FFF2-40B4-BE49-F238E27FC236}">
                <a16:creationId xmlns:a16="http://schemas.microsoft.com/office/drawing/2014/main" id="{A0515A0E-2AFF-5046-8BBC-9319764F8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53" y="5123780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75DF3497-63F2-394D-8C15-C0B3725A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101" y="6184234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6" name="Text Box 40">
            <a:extLst>
              <a:ext uri="{FF2B5EF4-FFF2-40B4-BE49-F238E27FC236}">
                <a16:creationId xmlns:a16="http://schemas.microsoft.com/office/drawing/2014/main" id="{2700EE66-F798-B64A-BBAA-89E15C51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25231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A93A67E9-E6B6-B048-8D5B-AF77D7CC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6460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8" name="Text Box 42">
            <a:extLst>
              <a:ext uri="{FF2B5EF4-FFF2-40B4-BE49-F238E27FC236}">
                <a16:creationId xmlns:a16="http://schemas.microsoft.com/office/drawing/2014/main" id="{F22CE811-C2DE-A34E-A962-6530D284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0ED669A7-8AA4-CA46-BA18-1FF6EABC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72" y="3937330"/>
            <a:ext cx="87703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4A11F58E-3961-3B43-ABD9-CECEA87A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166" y="4331064"/>
            <a:ext cx="398983" cy="1496185"/>
          </a:xfrm>
          <a:prstGeom prst="downArrow">
            <a:avLst>
              <a:gd name="adj1" fmla="val 50000"/>
              <a:gd name="adj2" fmla="val 93750"/>
            </a:avLst>
          </a:prstGeom>
          <a:gradFill rotWithShape="0">
            <a:gsLst>
              <a:gs pos="0">
                <a:srgbClr val="888888"/>
              </a:gs>
              <a:gs pos="100000">
                <a:srgbClr val="888888">
                  <a:gamma/>
                  <a:shade val="2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1" name="Line 45">
            <a:extLst>
              <a:ext uri="{FF2B5EF4-FFF2-40B4-BE49-F238E27FC236}">
                <a16:creationId xmlns:a16="http://schemas.microsoft.com/office/drawing/2014/main" id="{617C5944-1058-7741-86B6-FB816755B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960" y="3937330"/>
            <a:ext cx="1119952" cy="10237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2" name="Text Box 46">
            <a:extLst>
              <a:ext uri="{FF2B5EF4-FFF2-40B4-BE49-F238E27FC236}">
                <a16:creationId xmlns:a16="http://schemas.microsoft.com/office/drawing/2014/main" id="{AD952A48-59A8-1340-B356-59668D16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88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cxnSp>
        <p:nvCxnSpPr>
          <p:cNvPr id="55343" name="AutoShape 47">
            <a:extLst>
              <a:ext uri="{FF2B5EF4-FFF2-40B4-BE49-F238E27FC236}">
                <a16:creationId xmlns:a16="http://schemas.microsoft.com/office/drawing/2014/main" id="{12ACD901-9BB1-8C4E-B085-853D8C6B8302}"/>
              </a:ext>
            </a:extLst>
          </p:cNvPr>
          <p:cNvCxnSpPr>
            <a:cxnSpLocks noChangeShapeType="1"/>
            <a:stCxn id="55342" idx="3"/>
            <a:endCxn id="55301" idx="2"/>
          </p:cNvCxnSpPr>
          <p:nvPr/>
        </p:nvCxnSpPr>
        <p:spPr bwMode="auto">
          <a:xfrm flipV="1">
            <a:off x="5607288" y="4173571"/>
            <a:ext cx="313237" cy="154796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44" name="Rectangle 48">
            <a:extLst>
              <a:ext uri="{FF2B5EF4-FFF2-40B4-BE49-F238E27FC236}">
                <a16:creationId xmlns:a16="http://schemas.microsoft.com/office/drawing/2014/main" id="{F341A36A-F003-2147-96EE-04BDC185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199819"/>
            <a:ext cx="1847921" cy="2435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5" name="Rectangle 49">
            <a:extLst>
              <a:ext uri="{FF2B5EF4-FFF2-40B4-BE49-F238E27FC236}">
                <a16:creationId xmlns:a16="http://schemas.microsoft.com/office/drawing/2014/main" id="{FABADF63-346E-5648-A4F3-928ADDF7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6" name="Rectangle 50">
            <a:extLst>
              <a:ext uri="{FF2B5EF4-FFF2-40B4-BE49-F238E27FC236}">
                <a16:creationId xmlns:a16="http://schemas.microsoft.com/office/drawing/2014/main" id="{BF550AF3-A88C-F44D-99E0-512AA9F3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3071119"/>
            <a:ext cx="1083203" cy="2677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1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nimBg="1"/>
      <p:bldP spid="55301" grpId="0" animBg="1"/>
      <p:bldP spid="55311" grpId="0" animBg="1"/>
      <p:bldP spid="55319" grpId="0" animBg="1"/>
      <p:bldP spid="55324" grpId="0"/>
      <p:bldP spid="55327" grpId="0" animBg="1"/>
      <p:bldP spid="55328" grpId="0" animBg="1"/>
      <p:bldP spid="55333" grpId="0" animBg="1"/>
      <p:bldP spid="55338" grpId="0"/>
      <p:bldP spid="55340" grpId="0" animBg="1"/>
      <p:bldP spid="55341" grpId="0" animBg="1"/>
      <p:bldP spid="553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AE32-A113-49D2-936B-32C8BB5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53E-13EE-4F4D-B552-E25ECCCE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FB0D8-39DE-46C2-B52D-47A19EF5E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0BF-37F0-495F-BE4A-D67CE20BD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5515F-17A2-4FDB-8AC7-FDA31347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88" b="55569"/>
          <a:stretch/>
        </p:blipFill>
        <p:spPr>
          <a:xfrm>
            <a:off x="100209" y="1311275"/>
            <a:ext cx="4358880" cy="437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0AE0D-C050-4996-C7FD-DC4F7D136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7" r="44027" b="61657"/>
          <a:stretch/>
        </p:blipFill>
        <p:spPr>
          <a:xfrm>
            <a:off x="4173138" y="1159313"/>
            <a:ext cx="4701781" cy="42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AE32-A113-49D2-936B-32C8BB5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53E-13EE-4F4D-B552-E25ECCCE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FB0D8-39DE-46C2-B52D-47A19EF5E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0BF-37F0-495F-BE4A-D67CE20BD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5515F-17A2-4FDB-8AC7-FDA31347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5" t="37908" r="41853" b="27301"/>
          <a:stretch/>
        </p:blipFill>
        <p:spPr>
          <a:xfrm>
            <a:off x="3937000" y="3302000"/>
            <a:ext cx="5206999" cy="3400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D7EF2-22F7-015F-A2E6-E974B09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7" r="44027" b="61657"/>
          <a:stretch/>
        </p:blipFill>
        <p:spPr>
          <a:xfrm>
            <a:off x="32570" y="714375"/>
            <a:ext cx="3871861" cy="34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AE32-A113-49D2-936B-32C8BB5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53E-13EE-4F4D-B552-E25ECCCE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FB0D8-39DE-46C2-B52D-47A19EF5E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0BF-37F0-495F-BE4A-D67CE20BD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5515F-17A2-4FDB-8AC7-FDA31347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" t="38026" r="25783" b="5782"/>
          <a:stretch/>
        </p:blipFill>
        <p:spPr>
          <a:xfrm>
            <a:off x="643623" y="2579735"/>
            <a:ext cx="8793377" cy="4629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26079-5767-FF6A-3699-766415BEC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11" t="23317" r="-337" b="53173"/>
          <a:stretch/>
        </p:blipFill>
        <p:spPr>
          <a:xfrm>
            <a:off x="2927350" y="762002"/>
            <a:ext cx="3308350" cy="1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3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3E70C10-46A0-7A47-905A-E651240AE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should a page be?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FDF70C1-6CC7-1346-9D78-5832F5B10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Smaller pages have advantages</a:t>
            </a:r>
          </a:p>
          <a:p>
            <a:pPr lvl="1"/>
            <a:r>
              <a:rPr lang="en-US" altLang="en-US" dirty="0"/>
              <a:t>Less internal fragmentation </a:t>
            </a:r>
          </a:p>
          <a:p>
            <a:pPr lvl="1"/>
            <a:r>
              <a:rPr lang="en-US" altLang="en-US" dirty="0"/>
              <a:t>Better fit for various data structures, code sections</a:t>
            </a:r>
          </a:p>
          <a:p>
            <a:pPr lvl="1"/>
            <a:r>
              <a:rPr lang="en-US" altLang="en-US" dirty="0"/>
              <a:t>Less unused physical memory (some pages have 20 useful bytes and the rest isn’t needed currently)</a:t>
            </a:r>
          </a:p>
          <a:p>
            <a:r>
              <a:rPr lang="en-US" altLang="en-US" dirty="0"/>
              <a:t>Larger pages are better because</a:t>
            </a:r>
          </a:p>
          <a:p>
            <a:pPr lvl="1"/>
            <a:r>
              <a:rPr lang="en-US" altLang="en-US" dirty="0"/>
              <a:t>Less overhead to keep track of them</a:t>
            </a:r>
          </a:p>
          <a:p>
            <a:pPr lvl="2"/>
            <a:r>
              <a:rPr lang="en-US" altLang="en-US" dirty="0"/>
              <a:t>Smaller page tables</a:t>
            </a:r>
          </a:p>
          <a:p>
            <a:pPr lvl="2"/>
            <a:r>
              <a:rPr lang="en-US" altLang="en-US" dirty="0"/>
              <a:t>TLB can point to more memory (same number of pages, but more memory per page)</a:t>
            </a:r>
          </a:p>
          <a:p>
            <a:pPr lvl="2"/>
            <a:r>
              <a:rPr lang="en-US" altLang="en-US" dirty="0"/>
              <a:t>Faster paging algorithms (fewer table entries to look through)</a:t>
            </a:r>
          </a:p>
          <a:p>
            <a:pPr lvl="1"/>
            <a:r>
              <a:rPr lang="en-US" altLang="en-US" dirty="0"/>
              <a:t>More efficient to transfer larger pages to and from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C3E3-3D47-D147-AC9F-04363EDA7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B9E32-B93C-3F41-8CC9-69887C7D6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67E17BF-B402-9F40-BB60-761FF701C37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01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4E1A-01EF-4165-A2F1-2E2368A2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B4C7-98CC-4D80-BC94-21B192AE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0CF0-C1F5-4BD0-AA68-900914CB1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76B93-EA21-45B2-A728-4F710DF12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6885-33C5-4BB6-8AF9-494B7910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1933"/>
            <a:ext cx="8799221" cy="58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844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B5CEA36-03DF-3347-BB04-5218C930C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pages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EF6AE84-508D-EB43-A38F-074DA0C51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Processes can share pages</a:t>
            </a:r>
          </a:p>
          <a:p>
            <a:pPr lvl="1"/>
            <a:r>
              <a:rPr lang="en-US" altLang="en-US" dirty="0"/>
              <a:t>Entries in page tables point to the same physical page frame</a:t>
            </a:r>
          </a:p>
          <a:p>
            <a:pPr lvl="1"/>
            <a:r>
              <a:rPr lang="en-US" altLang="en-US" dirty="0"/>
              <a:t>Easier to do with code: no problems with modification</a:t>
            </a:r>
          </a:p>
          <a:p>
            <a:r>
              <a:rPr lang="en-US" altLang="en-US" dirty="0"/>
              <a:t>Virtual addresses in different processes can be…</a:t>
            </a:r>
          </a:p>
          <a:p>
            <a:pPr lvl="1"/>
            <a:r>
              <a:rPr lang="en-US" altLang="en-US" dirty="0"/>
              <a:t>The same: easier to exchange pointers, keep data structures consistent</a:t>
            </a:r>
          </a:p>
          <a:p>
            <a:pPr lvl="1"/>
            <a:r>
              <a:rPr lang="en-US" altLang="en-US" dirty="0"/>
              <a:t>Different: may be easier to actually implement</a:t>
            </a:r>
          </a:p>
          <a:p>
            <a:pPr lvl="2"/>
            <a:r>
              <a:rPr lang="en-US" altLang="en-US" dirty="0"/>
              <a:t>Not a problem if there are only a few shared regions</a:t>
            </a:r>
          </a:p>
          <a:p>
            <a:pPr lvl="2"/>
            <a:r>
              <a:rPr lang="en-US" altLang="en-US" dirty="0"/>
              <a:t>Can be very difficult if many processes share regions with 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F736F-460D-CF45-BCE3-185B262E7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5373-7C5A-274F-974A-714C5BAF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05B761B-1EF5-D94E-BB8D-009BE3FF49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910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5540-B46E-4C6F-BAD6-54BED4B5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C542-EAD7-4E1E-8A1C-B5BF4206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9F7EC-5C3E-4C20-9484-C4A773ED25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C63B3-0E7B-48A2-BE1B-C438C1BAC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B272C-4BD3-4556-8165-15707027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0" y="1082351"/>
            <a:ext cx="8861843" cy="59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2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80BF-1C84-1BA3-27DF-D31FA6B3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D34D-9D6B-E006-C22C-ED5771BB7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Too Large Page Tables</a:t>
            </a:r>
          </a:p>
          <a:p>
            <a:pPr lvl="1"/>
            <a:r>
              <a:rPr lang="en-US" dirty="0"/>
              <a:t>multi-level page tables + TLB</a:t>
            </a:r>
          </a:p>
          <a:p>
            <a:pPr lvl="1"/>
            <a:r>
              <a:rPr lang="en-US" dirty="0"/>
              <a:t>inverted page tables</a:t>
            </a:r>
          </a:p>
          <a:p>
            <a:r>
              <a:rPr lang="en-US" dirty="0"/>
              <a:t>Miscellaneous Memory Management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5F139-0D61-D953-4D8D-467B3BA637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87482-A1ED-46D2-1309-2DC50C742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443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D72A6DF-77FB-F942-A3EA-ED835DE3C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Implementation issues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607EA38-B152-2C4E-B89F-D40CD3E20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u="sng" dirty="0"/>
              <a:t>Four times </a:t>
            </a:r>
            <a:r>
              <a:rPr lang="en-US" altLang="en-US" sz="2800" dirty="0"/>
              <a:t>when OS involved with paging</a:t>
            </a:r>
          </a:p>
          <a:p>
            <a:r>
              <a:rPr lang="en-US" altLang="en-US" sz="2800" dirty="0"/>
              <a:t>Process creation</a:t>
            </a:r>
          </a:p>
          <a:p>
            <a:pPr lvl="1"/>
            <a:r>
              <a:rPr lang="en-US" altLang="en-US" sz="2400" dirty="0"/>
              <a:t>Determine program size</a:t>
            </a:r>
          </a:p>
          <a:p>
            <a:pPr lvl="1"/>
            <a:r>
              <a:rPr lang="en-US" altLang="en-US" sz="2400" dirty="0"/>
              <a:t>Create page table</a:t>
            </a:r>
          </a:p>
          <a:p>
            <a:r>
              <a:rPr lang="en-US" altLang="en-US" sz="2800" dirty="0"/>
              <a:t>During process execution</a:t>
            </a:r>
          </a:p>
          <a:p>
            <a:pPr lvl="1"/>
            <a:r>
              <a:rPr lang="en-US" altLang="en-US" sz="2400" dirty="0"/>
              <a:t>Reset the MMU for new process</a:t>
            </a:r>
          </a:p>
          <a:p>
            <a:pPr lvl="1"/>
            <a:r>
              <a:rPr lang="en-US" altLang="en-US" sz="2400" dirty="0"/>
              <a:t>Flush the TLB (or reload it from saved state)</a:t>
            </a:r>
          </a:p>
          <a:p>
            <a:r>
              <a:rPr lang="en-US" altLang="en-US" sz="2800" dirty="0"/>
              <a:t>Page fault time</a:t>
            </a:r>
          </a:p>
          <a:p>
            <a:pPr lvl="1"/>
            <a:r>
              <a:rPr lang="en-US" altLang="en-US" sz="2400" dirty="0"/>
              <a:t>Determine virtual address causing fault</a:t>
            </a:r>
          </a:p>
          <a:p>
            <a:pPr lvl="1"/>
            <a:r>
              <a:rPr lang="en-US" altLang="en-US" sz="2400" dirty="0"/>
              <a:t>Swap target page out, needed page in</a:t>
            </a:r>
          </a:p>
          <a:p>
            <a:r>
              <a:rPr lang="en-US" altLang="en-US" sz="2800" dirty="0"/>
              <a:t>Process termination time</a:t>
            </a:r>
          </a:p>
          <a:p>
            <a:pPr lvl="1"/>
            <a:r>
              <a:rPr lang="en-US" altLang="en-US" sz="2400" dirty="0"/>
              <a:t>Release page table</a:t>
            </a:r>
          </a:p>
          <a:p>
            <a:pPr lvl="1"/>
            <a:r>
              <a:rPr lang="en-US" altLang="en-US" sz="2400" dirty="0"/>
              <a:t>Return pages to the free pool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9ADE-C056-A143-8E3B-36D82973E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5CE56-525C-B941-8D86-17C4AA49C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819042-3465-B44C-9708-FEAF2F773E7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5807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721AFCC-A388-004C-B49F-FCDC8A55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is a page fault handled?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422D9E8-E68B-C945-94F8-A0F00884F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169969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Hardware causes a page fault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General registers saved (as on every exception)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OS determines which virtual page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Actual fault address in a special register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Address of faulting instruction in register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instruction, or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operands for instruction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OS must figure out which…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3487-692A-234F-8163-1554B9E97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8D1B-327A-FF49-B8C7-45BECB738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CC66287-09C7-A94A-A83B-967A8316C5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2AB37EA1-CE94-9842-8539-48755EA53A25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372100" y="1049338"/>
            <a:ext cx="4708525" cy="6007100"/>
          </a:xfrm>
        </p:spPr>
        <p:txBody>
          <a:bodyPr/>
          <a:lstStyle/>
          <a:p>
            <a:r>
              <a:rPr lang="en-US" altLang="en-US" sz="2400" dirty="0"/>
              <a:t>OS checks validity of address</a:t>
            </a:r>
          </a:p>
          <a:p>
            <a:pPr lvl="1"/>
            <a:r>
              <a:rPr lang="en-US" altLang="en-US" sz="2000" dirty="0"/>
              <a:t>Process killed if address was illegal</a:t>
            </a:r>
          </a:p>
          <a:p>
            <a:r>
              <a:rPr lang="en-US" altLang="en-US" sz="2400" dirty="0"/>
              <a:t>OS finds a place to put new page frame</a:t>
            </a:r>
          </a:p>
          <a:p>
            <a:r>
              <a:rPr lang="en-US" altLang="en-US" sz="2400" dirty="0"/>
              <a:t>If frame selected for replacement is dirty, write it out to disk</a:t>
            </a:r>
          </a:p>
          <a:p>
            <a:r>
              <a:rPr lang="en-US" altLang="en-US" sz="2400" dirty="0"/>
              <a:t>OS requests the new page from disk</a:t>
            </a:r>
          </a:p>
          <a:p>
            <a:r>
              <a:rPr lang="en-US" altLang="en-US" sz="2400" dirty="0"/>
              <a:t>Page tables updated</a:t>
            </a:r>
          </a:p>
          <a:p>
            <a:r>
              <a:rPr lang="en-US" altLang="en-US" sz="2400" dirty="0"/>
              <a:t>Faulting instruction backed up so it can be restarted</a:t>
            </a:r>
          </a:p>
          <a:p>
            <a:r>
              <a:rPr lang="en-US" altLang="en-US" sz="2400" dirty="0"/>
              <a:t>Faulting process scheduled</a:t>
            </a:r>
          </a:p>
          <a:p>
            <a:r>
              <a:rPr lang="en-US" altLang="en-US" sz="2400" dirty="0"/>
              <a:t>Registers restored</a:t>
            </a:r>
          </a:p>
          <a:p>
            <a:r>
              <a:rPr lang="en-US" altLang="en-US" sz="2400" dirty="0"/>
              <a:t>Program continues</a:t>
            </a:r>
          </a:p>
        </p:txBody>
      </p:sp>
    </p:spTree>
    <p:extLst>
      <p:ext uri="{BB962C8B-B14F-4D97-AF65-F5344CB8AC3E}">
        <p14:creationId xmlns:p14="http://schemas.microsoft.com/office/powerpoint/2010/main" val="190069037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20E0-0BC2-41D1-91E3-0F438EEB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CE5A-CF8F-43F2-844B-27F839E5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39AF7-FFBF-41C3-A542-8E2B6DDA76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EEAD6-8615-4D06-A3C5-6DDE2CB20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4AC6F-A1AA-4EE9-96DC-90183EA2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9" y="1253464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24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3922167-8DB7-E24E-AF7B-474D6A8FE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Locking pages in memory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1968F94-58DE-CD48-AA77-40426764B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Virtual memory and I/O occasionally interact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P1 issues call for read from device into buffer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While it’s waiting for  I/O, P2 runs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P2 has a page fault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P1’s I/O buffer might be chosen to be paged out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This can create a problem because an I/O device is going to write to the buffer on P1’s behalf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Solution: allow some pages to be </a:t>
            </a:r>
            <a:r>
              <a:rPr lang="en-US" altLang="en-US" sz="3600" i="1" dirty="0"/>
              <a:t>locked</a:t>
            </a:r>
            <a:r>
              <a:rPr lang="en-US" altLang="en-US" sz="3600" dirty="0"/>
              <a:t> into memory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Locked pages are immune from being replaced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Pages only stay locked for (relatively) short periods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2F278-1298-714C-A12F-820E90E2D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E032C-4DC3-A141-B1AD-4BDEF0CD9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BA0DF85-1920-AA4E-997B-BF81D2C179E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3886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C4E6-63CE-492D-8886-1CEAA536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MMU, TLB, Page Table,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8D0-1ECD-408C-B820-2C75BFFD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968C3-3B50-4B01-A0D6-8E0FA3D291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FC65D-B6A1-4C8C-9C1D-824A3890F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606A0-54E2-4F5B-AF24-3610BAAF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88" y="1253464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1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2FCB63C-5070-FF42-BE80-92743747C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are dirty pages written to disk?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52AF6F47-A5CB-4147-90C0-B6E2CED2FD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On demand (when they’re replaced)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Fewest writes to disk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Slower: replacement takes twice as long (must wait for disk write </a:t>
            </a:r>
            <a:r>
              <a:rPr lang="en-US" altLang="en-US" b="1" i="1" dirty="0"/>
              <a:t>and</a:t>
            </a:r>
            <a:r>
              <a:rPr lang="en-US" altLang="en-US" dirty="0"/>
              <a:t> disk read)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Periodically (in the background)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Background process scans through page tables, writes out dirty pages that are pretty old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Background process also keeps a list of pages ready for replacement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Page faults handled faster: no need to find space on demand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Cleaner may use the same structures discussed earlier (clock,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E3D45-CFFC-8349-B024-CBF07136D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8AE59-B6F6-0744-ACB9-90FEA0F0B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F5E-7FD5-6B48-9052-3A4BED6D3D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3664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Despite good designs, system may still thrash</a:t>
            </a:r>
          </a:p>
          <a:p>
            <a:r>
              <a:rPr lang="en-US" altLang="en-US" dirty="0"/>
              <a:t>Most (or all) processes have high page fault rate </a:t>
            </a:r>
          </a:p>
          <a:p>
            <a:pPr lvl="1"/>
            <a:r>
              <a:rPr lang="en-US" altLang="en-US" dirty="0"/>
              <a:t>Some processes need more memory, …</a:t>
            </a:r>
          </a:p>
          <a:p>
            <a:pPr lvl="1"/>
            <a:r>
              <a:rPr lang="en-US" altLang="en-US" dirty="0"/>
              <a:t>but no processes need less memory (and could give some up)</a:t>
            </a:r>
          </a:p>
          <a:p>
            <a:r>
              <a:rPr lang="en-US" altLang="en-US" dirty="0"/>
              <a:t>Problem: no way to reduce page fault rate</a:t>
            </a:r>
          </a:p>
          <a:p>
            <a:r>
              <a:rPr lang="en-US" altLang="en-US" dirty="0"/>
              <a:t>Solution :</a:t>
            </a:r>
            <a:br>
              <a:rPr lang="en-US" altLang="en-US" dirty="0"/>
            </a:br>
            <a:r>
              <a:rPr lang="en-US" altLang="en-US" dirty="0"/>
              <a:t>Reduce number of processes competing for memory</a:t>
            </a:r>
          </a:p>
          <a:p>
            <a:pPr lvl="1"/>
            <a:r>
              <a:rPr lang="en-US" altLang="en-US" dirty="0"/>
              <a:t>Swap one or more to disk, divide up pages they held</a:t>
            </a:r>
          </a:p>
          <a:p>
            <a:pPr lvl="1"/>
            <a:r>
              <a:rPr lang="en-US" altLang="en-US" dirty="0"/>
              <a:t>Reconsider degree of multiprogramming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5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page fault happens in the middle of instruction execution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pPr lvl="1"/>
            <a:r>
              <a:rPr lang="en-US" altLang="en-US" sz="2400" dirty="0"/>
              <a:t>Others may be waiting for VM to be fixed</a:t>
            </a:r>
          </a:p>
          <a:p>
            <a:r>
              <a:rPr lang="en-US" altLang="en-US" sz="2800" dirty="0"/>
              <a:t>Solution: undo all of the changes made by the instruction</a:t>
            </a:r>
          </a:p>
          <a:p>
            <a:pPr lvl="1"/>
            <a:r>
              <a:rPr lang="en-US" altLang="en-US" sz="2400" dirty="0"/>
              <a:t>Restart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DDC3-9E40-45F3-B471-10340B59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31" y="5343636"/>
            <a:ext cx="6864674" cy="1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8291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B6DA-041B-4D51-B9AC-CF96D9F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memory allocation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50D-4EA9-4642-9C36-8DE6619E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3AC5-E858-47EA-B188-2BDDDCF80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B89B5-A870-469E-9F21-78B01A0A6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4631F-549F-4F84-94F5-A64892B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4" y="2104564"/>
            <a:ext cx="7425216" cy="49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082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CD8C887-6C51-B34C-B152-3C8721355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policy and mechanism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54373E3-B739-CF4D-87D4-866B7EB0F3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Mechanism for page replacement has to be in kernel</a:t>
            </a:r>
          </a:p>
          <a:p>
            <a:pPr lvl="1"/>
            <a:r>
              <a:rPr lang="en-US" altLang="en-US" sz="2205" dirty="0"/>
              <a:t>Modifying page tables</a:t>
            </a:r>
          </a:p>
          <a:p>
            <a:pPr lvl="1"/>
            <a:r>
              <a:rPr lang="en-US" altLang="en-US" sz="2205" dirty="0"/>
              <a:t>Reading and writing page table entries</a:t>
            </a:r>
          </a:p>
          <a:p>
            <a:r>
              <a:rPr lang="en-US" altLang="en-US" sz="2646" dirty="0"/>
              <a:t>Policy for deciding which pages to replace could be in user space</a:t>
            </a:r>
          </a:p>
          <a:p>
            <a:pPr lvl="1"/>
            <a:r>
              <a:rPr lang="en-US" altLang="en-US" sz="2205" dirty="0"/>
              <a:t>More flexibility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8715585F-9281-D54D-9DBD-D960C37A6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E219903-33C0-554D-80EA-6F770EF32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E6ACAED-F054-5F4D-AB33-EE49D44B5E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61BC82A-96F6-AD4B-8184-09CDE9CF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031826"/>
            <a:ext cx="6551718" cy="151193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142F2735-AA7B-C14E-A569-241743B0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5543761"/>
            <a:ext cx="6551718" cy="151193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E3DF3954-ACC6-1948-8656-A64CDF3E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4619801"/>
            <a:ext cx="111645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1D0AEAFD-EF11-6A45-A9CF-2C5C42E13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5795751"/>
            <a:ext cx="1200448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Kernel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19DC7152-18EC-A948-824D-3AD4CD13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446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85001" name="Text Box 9">
            <a:extLst>
              <a:ext uri="{FF2B5EF4-FFF2-40B4-BE49-F238E27FC236}">
                <a16:creationId xmlns:a16="http://schemas.microsoft.com/office/drawing/2014/main" id="{47D2AC90-A489-794E-BA2E-C2780F77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6" y="6215733"/>
            <a:ext cx="1460656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1. Page fault</a:t>
            </a:r>
          </a:p>
        </p:txBody>
      </p:sp>
      <p:cxnSp>
        <p:nvCxnSpPr>
          <p:cNvPr id="85002" name="AutoShape 10">
            <a:extLst>
              <a:ext uri="{FF2B5EF4-FFF2-40B4-BE49-F238E27FC236}">
                <a16:creationId xmlns:a16="http://schemas.microsoft.com/office/drawing/2014/main" id="{21DD8940-749A-AA42-A575-D4164724B4CC}"/>
              </a:ext>
            </a:extLst>
          </p:cNvPr>
          <p:cNvCxnSpPr>
            <a:cxnSpLocks noChangeShapeType="1"/>
            <a:stCxn id="85000" idx="4"/>
            <a:endCxn id="85001" idx="0"/>
          </p:cNvCxnSpPr>
          <p:nvPr/>
        </p:nvCxnSpPr>
        <p:spPr bwMode="auto">
          <a:xfrm flipH="1">
            <a:off x="2410784" y="5291772"/>
            <a:ext cx="4641" cy="9239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3" name="Oval 11">
            <a:extLst>
              <a:ext uri="{FF2B5EF4-FFF2-40B4-BE49-F238E27FC236}">
                <a16:creationId xmlns:a16="http://schemas.microsoft.com/office/drawing/2014/main" id="{A02C3EBE-1D34-B145-8897-832F155A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Fault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A8F1C5BF-89FD-C144-A9F9-AC77B020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5" name="Oval 13">
            <a:extLst>
              <a:ext uri="{FF2B5EF4-FFF2-40B4-BE49-F238E27FC236}">
                <a16:creationId xmlns:a16="http://schemas.microsoft.com/office/drawing/2014/main" id="{986D3720-B329-A34A-9C72-DDFC0FFF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External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pager</a:t>
            </a:r>
          </a:p>
        </p:txBody>
      </p:sp>
      <p:cxnSp>
        <p:nvCxnSpPr>
          <p:cNvPr id="85006" name="AutoShape 14">
            <a:extLst>
              <a:ext uri="{FF2B5EF4-FFF2-40B4-BE49-F238E27FC236}">
                <a16:creationId xmlns:a16="http://schemas.microsoft.com/office/drawing/2014/main" id="{BEB92913-155F-6345-9234-C111C1A88BC9}"/>
              </a:ext>
            </a:extLst>
          </p:cNvPr>
          <p:cNvCxnSpPr>
            <a:cxnSpLocks noChangeShapeType="1"/>
            <a:stCxn id="85003" idx="0"/>
            <a:endCxn id="85005" idx="2"/>
          </p:cNvCxnSpPr>
          <p:nvPr/>
        </p:nvCxnSpPr>
        <p:spPr bwMode="auto">
          <a:xfrm rot="16200000">
            <a:off x="4452337" y="4619801"/>
            <a:ext cx="1007957" cy="134394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7" name="Text Box 15">
            <a:extLst>
              <a:ext uri="{FF2B5EF4-FFF2-40B4-BE49-F238E27FC236}">
                <a16:creationId xmlns:a16="http://schemas.microsoft.com/office/drawing/2014/main" id="{F2B56841-7974-6D48-83BE-7440899A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380" y="4619801"/>
            <a:ext cx="171232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2. Page needed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ECC89AC8-7CA7-974D-8302-CEF2F433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3695841"/>
            <a:ext cx="179889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3. Request page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659ADB9C-6A26-394D-9810-055A1BBBA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316" y="5543762"/>
            <a:ext cx="179408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5. Here is page!</a:t>
            </a:r>
          </a:p>
        </p:txBody>
      </p:sp>
      <p:sp>
        <p:nvSpPr>
          <p:cNvPr id="85010" name="Text Box 18">
            <a:extLst>
              <a:ext uri="{FF2B5EF4-FFF2-40B4-BE49-F238E27FC236}">
                <a16:creationId xmlns:a16="http://schemas.microsoft.com/office/drawing/2014/main" id="{D587AD57-B9AC-E048-9E19-BA584399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226" y="4283816"/>
            <a:ext cx="93166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4. Page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arrives</a:t>
            </a: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755DA319-46E7-3F47-8304-F445F4372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320" y="6383726"/>
            <a:ext cx="170751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6. Map in page</a:t>
            </a:r>
          </a:p>
        </p:txBody>
      </p:sp>
      <p:cxnSp>
        <p:nvCxnSpPr>
          <p:cNvPr id="85012" name="AutoShape 20">
            <a:extLst>
              <a:ext uri="{FF2B5EF4-FFF2-40B4-BE49-F238E27FC236}">
                <a16:creationId xmlns:a16="http://schemas.microsoft.com/office/drawing/2014/main" id="{E75791FC-ACF0-614F-A00C-6F2EC449BAE1}"/>
              </a:ext>
            </a:extLst>
          </p:cNvPr>
          <p:cNvCxnSpPr>
            <a:cxnSpLocks noChangeShapeType="1"/>
            <a:stCxn id="85003" idx="6"/>
            <a:endCxn id="85004" idx="2"/>
          </p:cNvCxnSpPr>
          <p:nvPr/>
        </p:nvCxnSpPr>
        <p:spPr bwMode="auto">
          <a:xfrm>
            <a:off x="4788323" y="6299729"/>
            <a:ext cx="19319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3" name="AutoShape 21">
            <a:extLst>
              <a:ext uri="{FF2B5EF4-FFF2-40B4-BE49-F238E27FC236}">
                <a16:creationId xmlns:a16="http://schemas.microsoft.com/office/drawing/2014/main" id="{271BFDAF-861F-A843-BD73-0093CFB7B71C}"/>
              </a:ext>
            </a:extLst>
          </p:cNvPr>
          <p:cNvCxnSpPr>
            <a:cxnSpLocks noChangeShapeType="1"/>
            <a:stCxn id="85005" idx="3"/>
            <a:endCxn id="85003" idx="7"/>
          </p:cNvCxnSpPr>
          <p:nvPr/>
        </p:nvCxnSpPr>
        <p:spPr bwMode="auto">
          <a:xfrm rot="5400000">
            <a:off x="4809322" y="4976786"/>
            <a:ext cx="797966" cy="11339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4" name="AutoShape 22">
            <a:extLst>
              <a:ext uri="{FF2B5EF4-FFF2-40B4-BE49-F238E27FC236}">
                <a16:creationId xmlns:a16="http://schemas.microsoft.com/office/drawing/2014/main" id="{F9C40617-149B-634C-B0FC-6ACCDEC2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3"/>
            <a:ext cx="1511935" cy="1847921"/>
          </a:xfrm>
          <a:prstGeom prst="can">
            <a:avLst>
              <a:gd name="adj" fmla="val 30556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015" name="AutoShape 23">
            <a:extLst>
              <a:ext uri="{FF2B5EF4-FFF2-40B4-BE49-F238E27FC236}">
                <a16:creationId xmlns:a16="http://schemas.microsoft.com/office/drawing/2014/main" id="{E411A21D-1AFF-0D44-B0CC-20F0FFA47100}"/>
              </a:ext>
            </a:extLst>
          </p:cNvPr>
          <p:cNvCxnSpPr>
            <a:cxnSpLocks noChangeShapeType="1"/>
            <a:stCxn id="85005" idx="7"/>
            <a:endCxn id="85014" idx="1"/>
          </p:cNvCxnSpPr>
          <p:nvPr/>
        </p:nvCxnSpPr>
        <p:spPr bwMode="auto">
          <a:xfrm rot="5400000" flipV="1">
            <a:off x="7602202" y="3317857"/>
            <a:ext cx="356985" cy="2582889"/>
          </a:xfrm>
          <a:prstGeom prst="curvedConnector3">
            <a:avLst>
              <a:gd name="adj1" fmla="val -11176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6" name="AutoShape 24">
            <a:extLst>
              <a:ext uri="{FF2B5EF4-FFF2-40B4-BE49-F238E27FC236}">
                <a16:creationId xmlns:a16="http://schemas.microsoft.com/office/drawing/2014/main" id="{8E3E7ED5-61FB-F041-ADD9-A8F1995B3B65}"/>
              </a:ext>
            </a:extLst>
          </p:cNvPr>
          <p:cNvCxnSpPr>
            <a:cxnSpLocks noChangeShapeType="1"/>
            <a:stCxn id="85014" idx="2"/>
            <a:endCxn id="85005" idx="6"/>
          </p:cNvCxnSpPr>
          <p:nvPr/>
        </p:nvCxnSpPr>
        <p:spPr bwMode="auto">
          <a:xfrm rot="10800000">
            <a:off x="6636243" y="4787794"/>
            <a:ext cx="1679928" cy="9239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5367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can a page table be?</a:t>
            </a:r>
          </a:p>
          <a:p>
            <a:pPr lvl="1"/>
            <a:r>
              <a:rPr lang="en-US" dirty="0"/>
              <a:t>64-bit machine</a:t>
            </a:r>
          </a:p>
          <a:p>
            <a:pPr lvl="1"/>
            <a:r>
              <a:rPr lang="en-US" dirty="0"/>
              <a:t>4 KB page size</a:t>
            </a:r>
          </a:p>
          <a:p>
            <a:pPr lvl="1"/>
            <a:r>
              <a:rPr lang="en-US" dirty="0"/>
              <a:t>How many pages?</a:t>
            </a:r>
          </a:p>
          <a:p>
            <a:pPr lvl="1"/>
            <a:r>
              <a:rPr lang="en-US" dirty="0"/>
              <a:t>How many PTEs?</a:t>
            </a:r>
          </a:p>
          <a:p>
            <a:pPr lvl="1"/>
            <a:r>
              <a:rPr lang="en-US" dirty="0"/>
              <a:t>How big is a PTE?</a:t>
            </a:r>
          </a:p>
          <a:p>
            <a:pPr lvl="1"/>
            <a:r>
              <a:rPr lang="en-US" dirty="0"/>
              <a:t>How big is the page table of one process?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8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FA2-4FD4-487D-92BB-9BAC30B0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Separating Policy and Mechanism for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B0A4-56AD-4AC1-8BDB-3158387B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D47D-30C4-402E-A609-52A91E7F5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9D2A7-DCAF-4D13-B5DE-11A4AF232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08882-AAD2-498B-B238-6C0716F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1" y="885438"/>
            <a:ext cx="9304881" cy="62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6" b="67561"/>
          <a:stretch/>
        </p:blipFill>
        <p:spPr>
          <a:xfrm>
            <a:off x="751357" y="1930414"/>
            <a:ext cx="8593580" cy="369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6C4B-8311-459C-96B7-86C029AA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number vs.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7ED3-E69F-4C79-AC94-7600EFE9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9EAE-D196-4091-B975-0A5126C922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8E8A-D6B0-48C3-8A7F-324BAA29B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264EE-41BF-4FDF-8C91-6CB53FB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33" y="1396904"/>
            <a:ext cx="8170960" cy="54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2A6C-7AC8-4269-9A83-E123FEB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8D5-F565-4022-AB14-68F0FB15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1D01A-DF0A-4C7C-9CA5-403AC9A870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7515D-B8E7-4D51-A5DB-A54A508B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BAE04-D305-47B5-A9D0-7AF50217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73" y="1450975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8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splitting a virtual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5" t="49221" r="11480" b="36500"/>
          <a:stretch/>
        </p:blipFill>
        <p:spPr>
          <a:xfrm>
            <a:off x="1863870" y="2866816"/>
            <a:ext cx="4895176" cy="1362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5B502-C4C0-7682-5D19-27842843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5" t="39880" b="50716"/>
          <a:stretch/>
        </p:blipFill>
        <p:spPr>
          <a:xfrm>
            <a:off x="1763653" y="2104550"/>
            <a:ext cx="6537650" cy="89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E8380-D699-A0EB-3023-5D69C7535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5" t="49447" b="9144"/>
          <a:stretch/>
        </p:blipFill>
        <p:spPr>
          <a:xfrm>
            <a:off x="1779322" y="2942253"/>
            <a:ext cx="6537650" cy="39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7712</TotalTime>
  <Words>2699</Words>
  <Application>Microsoft Office PowerPoint</Application>
  <PresentationFormat>Custom</PresentationFormat>
  <Paragraphs>534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Helvetica</vt:lpstr>
      <vt:lpstr>Times</vt:lpstr>
      <vt:lpstr>Times New Roman</vt:lpstr>
      <vt:lpstr>Wingdings</vt:lpstr>
      <vt:lpstr>Office Theme</vt:lpstr>
      <vt:lpstr>class slides</vt:lpstr>
      <vt:lpstr>1_Office Theme</vt:lpstr>
      <vt:lpstr>Introduction to Operating Systems CS 1550</vt:lpstr>
      <vt:lpstr>Announcements</vt:lpstr>
      <vt:lpstr>Previous Lecture</vt:lpstr>
      <vt:lpstr>This Lecture …</vt:lpstr>
      <vt:lpstr>Page Table Size</vt:lpstr>
      <vt:lpstr>Virtual Address</vt:lpstr>
      <vt:lpstr>Page number vs. Offset</vt:lpstr>
      <vt:lpstr>Memory Sizes</vt:lpstr>
      <vt:lpstr>Example on splitting a virtual address</vt:lpstr>
      <vt:lpstr># PTEs</vt:lpstr>
      <vt:lpstr>PTE Size</vt:lpstr>
      <vt:lpstr>Page Table Size</vt:lpstr>
      <vt:lpstr>Page Table Size</vt:lpstr>
      <vt:lpstr>Problem of the Day</vt:lpstr>
      <vt:lpstr>Address Translation Structures</vt:lpstr>
      <vt:lpstr>Memory &amp; paging structures</vt:lpstr>
      <vt:lpstr>Mapping logical =&gt; physical address</vt:lpstr>
      <vt:lpstr>Address translation architecture</vt:lpstr>
      <vt:lpstr>Solution 1: Two-level page tables</vt:lpstr>
      <vt:lpstr>How does that solve the problem?</vt:lpstr>
      <vt:lpstr>More on two-level page tables</vt:lpstr>
      <vt:lpstr>Two-level paging: address translation</vt:lpstr>
      <vt:lpstr>2-level address translation example</vt:lpstr>
      <vt:lpstr>Address Translation: 2-level Page Table</vt:lpstr>
      <vt:lpstr>Translation Lookaside Buffer (TLB)</vt:lpstr>
      <vt:lpstr>Handling TLB misses</vt:lpstr>
      <vt:lpstr>TLB</vt:lpstr>
      <vt:lpstr>How long do memory accesses take?</vt:lpstr>
      <vt:lpstr>Effective Access Time</vt:lpstr>
      <vt:lpstr>EAT Calculation</vt:lpstr>
      <vt:lpstr>Solution 2: Inverted page table</vt:lpstr>
      <vt:lpstr>Inverted page table architecture</vt:lpstr>
      <vt:lpstr>Inverted Page Table Example</vt:lpstr>
      <vt:lpstr>Inverted Page Table Example</vt:lpstr>
      <vt:lpstr>Inverted Page Table Example</vt:lpstr>
      <vt:lpstr>How big should a page be?</vt:lpstr>
      <vt:lpstr>Sharing Pages</vt:lpstr>
      <vt:lpstr>Sharing pages</vt:lpstr>
      <vt:lpstr>Page Sharing</vt:lpstr>
      <vt:lpstr>Implementation issues</vt:lpstr>
      <vt:lpstr>How is a page fault handled?</vt:lpstr>
      <vt:lpstr>Page locking</vt:lpstr>
      <vt:lpstr>Locking pages in memory</vt:lpstr>
      <vt:lpstr>Map of MMU, TLB, Page Table, etc.</vt:lpstr>
      <vt:lpstr>When are dirty pages written to disk?</vt:lpstr>
      <vt:lpstr>Control overall page fault rate</vt:lpstr>
      <vt:lpstr>Backing up an instruction</vt:lpstr>
      <vt:lpstr>Minimum memory allocation to a process</vt:lpstr>
      <vt:lpstr>Separating policy and mechanism</vt:lpstr>
      <vt:lpstr>Separating Policy and Mechanism for Page Replacement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2023-03-30T18:23:03Z</dcterms:modified>
</cp:coreProperties>
</file>